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8" r:id="rId5"/>
    <p:sldId id="267" r:id="rId6"/>
    <p:sldId id="268" r:id="rId7"/>
    <p:sldId id="279" r:id="rId8"/>
    <p:sldId id="277" r:id="rId9"/>
    <p:sldId id="269" r:id="rId10"/>
    <p:sldId id="270" r:id="rId11"/>
    <p:sldId id="272" r:id="rId12"/>
    <p:sldId id="273" r:id="rId13"/>
    <p:sldId id="274" r:id="rId14"/>
    <p:sldId id="276" r:id="rId15"/>
    <p:sldId id="275" r:id="rId16"/>
    <p:sldId id="278" r:id="rId17"/>
    <p:sldId id="25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EB3"/>
    <a:srgbClr val="D00000"/>
    <a:srgbClr val="112D2C"/>
    <a:srgbClr val="FF6600"/>
    <a:srgbClr val="D88D28"/>
    <a:srgbClr val="131432"/>
    <a:srgbClr val="DA8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Mucha" userId="5dbf54e08fa133c2" providerId="LiveId" clId="{26D57AAC-48C0-438B-8CC2-4F3BFF247404}"/>
    <pc:docChg chg="undo custSel addSld delSld modSld sldOrd">
      <pc:chgData name="Agnieszka Mucha" userId="5dbf54e08fa133c2" providerId="LiveId" clId="{26D57AAC-48C0-438B-8CC2-4F3BFF247404}" dt="2020-07-11T18:53:24.279" v="877" actId="2711"/>
      <pc:docMkLst>
        <pc:docMk/>
      </pc:docMkLst>
      <pc:sldChg chg="del">
        <pc:chgData name="Agnieszka Mucha" userId="5dbf54e08fa133c2" providerId="LiveId" clId="{26D57AAC-48C0-438B-8CC2-4F3BFF247404}" dt="2020-07-11T15:32:04.585" v="2" actId="2696"/>
        <pc:sldMkLst>
          <pc:docMk/>
          <pc:sldMk cId="852636340" sldId="256"/>
        </pc:sldMkLst>
      </pc:sldChg>
      <pc:sldChg chg="addSp delSp modSp">
        <pc:chgData name="Agnieszka Mucha" userId="5dbf54e08fa133c2" providerId="LiveId" clId="{26D57AAC-48C0-438B-8CC2-4F3BFF247404}" dt="2020-07-11T16:02:57.212" v="644" actId="20577"/>
        <pc:sldMkLst>
          <pc:docMk/>
          <pc:sldMk cId="3552720020" sldId="257"/>
        </pc:sldMkLst>
        <pc:spChg chg="add del mod">
          <ac:chgData name="Agnieszka Mucha" userId="5dbf54e08fa133c2" providerId="LiveId" clId="{26D57AAC-48C0-438B-8CC2-4F3BFF247404}" dt="2020-07-11T15:56:56.700" v="602"/>
          <ac:spMkLst>
            <pc:docMk/>
            <pc:sldMk cId="3552720020" sldId="257"/>
            <ac:spMk id="2" creationId="{31323B30-7209-441A-8A6C-F0BEAC5FAEBC}"/>
          </ac:spMkLst>
        </pc:spChg>
        <pc:spChg chg="mod">
          <ac:chgData name="Agnieszka Mucha" userId="5dbf54e08fa133c2" providerId="LiveId" clId="{26D57AAC-48C0-438B-8CC2-4F3BFF247404}" dt="2020-07-11T15:52:00.574" v="579" actId="1076"/>
          <ac:spMkLst>
            <pc:docMk/>
            <pc:sldMk cId="3552720020" sldId="257"/>
            <ac:spMk id="4" creationId="{00000000-0000-0000-0000-000000000000}"/>
          </ac:spMkLst>
        </pc:spChg>
        <pc:spChg chg="mod">
          <ac:chgData name="Agnieszka Mucha" userId="5dbf54e08fa133c2" providerId="LiveId" clId="{26D57AAC-48C0-438B-8CC2-4F3BFF247404}" dt="2020-07-11T16:02:57.212" v="644" actId="20577"/>
          <ac:spMkLst>
            <pc:docMk/>
            <pc:sldMk cId="3552720020" sldId="257"/>
            <ac:spMk id="5" creationId="{00000000-0000-0000-0000-000000000000}"/>
          </ac:spMkLst>
        </pc:spChg>
        <pc:spChg chg="add del">
          <ac:chgData name="Agnieszka Mucha" userId="5dbf54e08fa133c2" providerId="LiveId" clId="{26D57AAC-48C0-438B-8CC2-4F3BFF247404}" dt="2020-07-11T15:52:20.770" v="581"/>
          <ac:spMkLst>
            <pc:docMk/>
            <pc:sldMk cId="3552720020" sldId="257"/>
            <ac:spMk id="7" creationId="{506925C0-98FF-42AF-8B29-E8F7D621D1DE}"/>
          </ac:spMkLst>
        </pc:spChg>
        <pc:spChg chg="add del">
          <ac:chgData name="Agnieszka Mucha" userId="5dbf54e08fa133c2" providerId="LiveId" clId="{26D57AAC-48C0-438B-8CC2-4F3BFF247404}" dt="2020-07-11T15:52:20.770" v="581"/>
          <ac:spMkLst>
            <pc:docMk/>
            <pc:sldMk cId="3552720020" sldId="257"/>
            <ac:spMk id="8" creationId="{3179064D-AB59-4924-B92D-1958BE791CE6}"/>
          </ac:spMkLst>
        </pc:spChg>
        <pc:spChg chg="add del">
          <ac:chgData name="Agnieszka Mucha" userId="5dbf54e08fa133c2" providerId="LiveId" clId="{26D57AAC-48C0-438B-8CC2-4F3BFF247404}" dt="2020-07-11T15:52:20.770" v="581"/>
          <ac:spMkLst>
            <pc:docMk/>
            <pc:sldMk cId="3552720020" sldId="257"/>
            <ac:spMk id="9" creationId="{9A6E1F2B-63D7-4D7C-958A-AA236D76E30B}"/>
          </ac:spMkLst>
        </pc:spChg>
        <pc:spChg chg="add del">
          <ac:chgData name="Agnieszka Mucha" userId="5dbf54e08fa133c2" providerId="LiveId" clId="{26D57AAC-48C0-438B-8CC2-4F3BFF247404}" dt="2020-07-11T15:52:20.770" v="581"/>
          <ac:spMkLst>
            <pc:docMk/>
            <pc:sldMk cId="3552720020" sldId="257"/>
            <ac:spMk id="10" creationId="{548FA763-385D-48F7-B78B-E19F1C897BC8}"/>
          </ac:spMkLst>
        </pc:spChg>
        <pc:picChg chg="add del">
          <ac:chgData name="Agnieszka Mucha" userId="5dbf54e08fa133c2" providerId="LiveId" clId="{26D57AAC-48C0-438B-8CC2-4F3BFF247404}" dt="2020-07-11T15:52:20.770" v="581"/>
          <ac:picMkLst>
            <pc:docMk/>
            <pc:sldMk cId="3552720020" sldId="257"/>
            <ac:picMk id="6" creationId="{606A705C-5766-4C83-8235-DC90F4FD9604}"/>
          </ac:picMkLst>
        </pc:picChg>
      </pc:sldChg>
      <pc:sldChg chg="modSp">
        <pc:chgData name="Agnieszka Mucha" userId="5dbf54e08fa133c2" providerId="LiveId" clId="{26D57AAC-48C0-438B-8CC2-4F3BFF247404}" dt="2020-07-11T17:04:11.374" v="876" actId="2711"/>
        <pc:sldMkLst>
          <pc:docMk/>
          <pc:sldMk cId="2618652258" sldId="258"/>
        </pc:sldMkLst>
        <pc:spChg chg="mod">
          <ac:chgData name="Agnieszka Mucha" userId="5dbf54e08fa133c2" providerId="LiveId" clId="{26D57AAC-48C0-438B-8CC2-4F3BFF247404}" dt="2020-07-11T17:04:11.374" v="876" actId="2711"/>
          <ac:spMkLst>
            <pc:docMk/>
            <pc:sldMk cId="2618652258" sldId="258"/>
            <ac:spMk id="2" creationId="{00000000-0000-0000-0000-000000000000}"/>
          </ac:spMkLst>
        </pc:spChg>
      </pc:sldChg>
      <pc:sldChg chg="addSp delSp modSp">
        <pc:chgData name="Agnieszka Mucha" userId="5dbf54e08fa133c2" providerId="LiveId" clId="{26D57AAC-48C0-438B-8CC2-4F3BFF247404}" dt="2020-07-11T18:53:24.279" v="877" actId="2711"/>
        <pc:sldMkLst>
          <pc:docMk/>
          <pc:sldMk cId="749055110" sldId="267"/>
        </pc:sldMkLst>
        <pc:spChg chg="mod">
          <ac:chgData name="Agnieszka Mucha" userId="5dbf54e08fa133c2" providerId="LiveId" clId="{26D57AAC-48C0-438B-8CC2-4F3BFF247404}" dt="2020-07-11T18:53:24.279" v="877" actId="2711"/>
          <ac:spMkLst>
            <pc:docMk/>
            <pc:sldMk cId="749055110" sldId="267"/>
            <ac:spMk id="10" creationId="{FC9C107D-7C21-49A3-8DCA-7C7F6C1BBF09}"/>
          </ac:spMkLst>
        </pc:spChg>
        <pc:picChg chg="del mod">
          <ac:chgData name="Agnieszka Mucha" userId="5dbf54e08fa133c2" providerId="LiveId" clId="{26D57AAC-48C0-438B-8CC2-4F3BFF247404}" dt="2020-07-11T16:04:28.508" v="655"/>
          <ac:picMkLst>
            <pc:docMk/>
            <pc:sldMk cId="749055110" sldId="267"/>
            <ac:picMk id="3" creationId="{DE5FF906-A345-4C2F-BC33-F0706BCF17F0}"/>
          </ac:picMkLst>
        </pc:picChg>
        <pc:picChg chg="add mod ord">
          <ac:chgData name="Agnieszka Mucha" userId="5dbf54e08fa133c2" providerId="LiveId" clId="{26D57AAC-48C0-438B-8CC2-4F3BFF247404}" dt="2020-07-11T16:41:14.897" v="796" actId="167"/>
          <ac:picMkLst>
            <pc:docMk/>
            <pc:sldMk cId="749055110" sldId="267"/>
            <ac:picMk id="7" creationId="{7DCA0DDC-6460-4A87-B2ED-DF26DF0D5A26}"/>
          </ac:picMkLst>
        </pc:picChg>
        <pc:picChg chg="add del mod">
          <ac:chgData name="Agnieszka Mucha" userId="5dbf54e08fa133c2" providerId="LiveId" clId="{26D57AAC-48C0-438B-8CC2-4F3BFF247404}" dt="2020-07-11T16:38:51.452" v="791"/>
          <ac:picMkLst>
            <pc:docMk/>
            <pc:sldMk cId="749055110" sldId="267"/>
            <ac:picMk id="11" creationId="{46F1FDB0-CFFA-4F60-B814-33301BDB8608}"/>
          </ac:picMkLst>
        </pc:picChg>
      </pc:sldChg>
      <pc:sldChg chg="addSp delSp modSp">
        <pc:chgData name="Agnieszka Mucha" userId="5dbf54e08fa133c2" providerId="LiveId" clId="{26D57AAC-48C0-438B-8CC2-4F3BFF247404}" dt="2020-07-11T16:40:57.894" v="794" actId="167"/>
        <pc:sldMkLst>
          <pc:docMk/>
          <pc:sldMk cId="1393257800" sldId="268"/>
        </pc:sldMkLst>
        <pc:spChg chg="mod">
          <ac:chgData name="Agnieszka Mucha" userId="5dbf54e08fa133c2" providerId="LiveId" clId="{26D57AAC-48C0-438B-8CC2-4F3BFF247404}" dt="2020-07-11T16:37:30.559" v="780" actId="2711"/>
          <ac:spMkLst>
            <pc:docMk/>
            <pc:sldMk cId="1393257800" sldId="268"/>
            <ac:spMk id="28" creationId="{C27A4798-69C0-4558-961D-25E4842FAFC4}"/>
          </ac:spMkLst>
        </pc:spChg>
        <pc:spChg chg="mod ord">
          <ac:chgData name="Agnieszka Mucha" userId="5dbf54e08fa133c2" providerId="LiveId" clId="{26D57AAC-48C0-438B-8CC2-4F3BFF247404}" dt="2020-07-11T16:37:46.472" v="782" actId="171"/>
          <ac:spMkLst>
            <pc:docMk/>
            <pc:sldMk cId="1393257800" sldId="268"/>
            <ac:spMk id="29" creationId="{9EA381BD-3214-4B45-A538-8A4E24344F75}"/>
          </ac:spMkLst>
        </pc:spChg>
        <pc:picChg chg="del">
          <ac:chgData name="Agnieszka Mucha" userId="5dbf54e08fa133c2" providerId="LiveId" clId="{26D57AAC-48C0-438B-8CC2-4F3BFF247404}" dt="2020-07-11T16:04:36.058" v="656"/>
          <ac:picMkLst>
            <pc:docMk/>
            <pc:sldMk cId="1393257800" sldId="268"/>
            <ac:picMk id="3" creationId="{DE5FF906-A345-4C2F-BC33-F0706BCF17F0}"/>
          </ac:picMkLst>
        </pc:picChg>
        <pc:picChg chg="add del mod ord">
          <ac:chgData name="Agnieszka Mucha" userId="5dbf54e08fa133c2" providerId="LiveId" clId="{26D57AAC-48C0-438B-8CC2-4F3BFF247404}" dt="2020-07-11T16:40:41.311" v="792"/>
          <ac:picMkLst>
            <pc:docMk/>
            <pc:sldMk cId="1393257800" sldId="268"/>
            <ac:picMk id="5" creationId="{0BADBCA2-D3B7-46FB-B4E8-BFA1F7BA7CE5}"/>
          </ac:picMkLst>
        </pc:picChg>
        <pc:picChg chg="add mod ord">
          <ac:chgData name="Agnieszka Mucha" userId="5dbf54e08fa133c2" providerId="LiveId" clId="{26D57AAC-48C0-438B-8CC2-4F3BFF247404}" dt="2020-07-11T16:40:57.894" v="794" actId="167"/>
          <ac:picMkLst>
            <pc:docMk/>
            <pc:sldMk cId="1393257800" sldId="268"/>
            <ac:picMk id="22" creationId="{AB5029D6-31D3-4C71-8AB7-89477E57551E}"/>
          </ac:picMkLst>
        </pc:picChg>
      </pc:sldChg>
      <pc:sldChg chg="addSp delSp modSp">
        <pc:chgData name="Agnieszka Mucha" userId="5dbf54e08fa133c2" providerId="LiveId" clId="{26D57AAC-48C0-438B-8CC2-4F3BFF247404}" dt="2020-07-11T16:43:54.569" v="835" actId="1076"/>
        <pc:sldMkLst>
          <pc:docMk/>
          <pc:sldMk cId="3163250809" sldId="269"/>
        </pc:sldMkLst>
        <pc:spChg chg="mod">
          <ac:chgData name="Agnieszka Mucha" userId="5dbf54e08fa133c2" providerId="LiveId" clId="{26D57AAC-48C0-438B-8CC2-4F3BFF247404}" dt="2020-07-11T16:38:13.346" v="787" actId="2711"/>
          <ac:spMkLst>
            <pc:docMk/>
            <pc:sldMk cId="3163250809" sldId="269"/>
            <ac:spMk id="4" creationId="{69DD13FB-4BD6-493F-9F65-C78691885BD9}"/>
          </ac:spMkLst>
        </pc:spChg>
        <pc:spChg chg="mod">
          <ac:chgData name="Agnieszka Mucha" userId="5dbf54e08fa133c2" providerId="LiveId" clId="{26D57AAC-48C0-438B-8CC2-4F3BFF247404}" dt="2020-07-11T16:16:01.344" v="764" actId="1076"/>
          <ac:spMkLst>
            <pc:docMk/>
            <pc:sldMk cId="3163250809" sldId="269"/>
            <ac:spMk id="7" creationId="{231A20A2-632D-4583-973E-E725BBBA731F}"/>
          </ac:spMkLst>
        </pc:spChg>
        <pc:spChg chg="mod">
          <ac:chgData name="Agnieszka Mucha" userId="5dbf54e08fa133c2" providerId="LiveId" clId="{26D57AAC-48C0-438B-8CC2-4F3BFF247404}" dt="2020-07-11T16:16:27.153" v="772" actId="1076"/>
          <ac:spMkLst>
            <pc:docMk/>
            <pc:sldMk cId="3163250809" sldId="269"/>
            <ac:spMk id="8" creationId="{5BF27494-0B5F-40D6-A0DB-EB9F1ADB1E36}"/>
          </ac:spMkLst>
        </pc:spChg>
        <pc:spChg chg="mod">
          <ac:chgData name="Agnieszka Mucha" userId="5dbf54e08fa133c2" providerId="LiveId" clId="{26D57AAC-48C0-438B-8CC2-4F3BFF247404}" dt="2020-07-11T16:38:07.051" v="785" actId="2711"/>
          <ac:spMkLst>
            <pc:docMk/>
            <pc:sldMk cId="3163250809" sldId="269"/>
            <ac:spMk id="9" creationId="{2206C78B-B0D2-4B09-A790-185C251F9CD1}"/>
          </ac:spMkLst>
        </pc:spChg>
        <pc:spChg chg="mod ord">
          <ac:chgData name="Agnieszka Mucha" userId="5dbf54e08fa133c2" providerId="LiveId" clId="{26D57AAC-48C0-438B-8CC2-4F3BFF247404}" dt="2020-07-11T16:38:01.528" v="784" actId="171"/>
          <ac:spMkLst>
            <pc:docMk/>
            <pc:sldMk cId="3163250809" sldId="269"/>
            <ac:spMk id="10" creationId="{23A35EA5-69E5-424F-954D-6BF51EC2C4E6}"/>
          </ac:spMkLst>
        </pc:spChg>
        <pc:picChg chg="mod">
          <ac:chgData name="Agnieszka Mucha" userId="5dbf54e08fa133c2" providerId="LiveId" clId="{26D57AAC-48C0-438B-8CC2-4F3BFF247404}" dt="2020-07-11T16:43:54.569" v="835" actId="1076"/>
          <ac:picMkLst>
            <pc:docMk/>
            <pc:sldMk cId="3163250809" sldId="269"/>
            <ac:picMk id="2" creationId="{8AFB8E84-F8C3-4FF4-872F-CBEE4BA56EA8}"/>
          </ac:picMkLst>
        </pc:picChg>
        <pc:picChg chg="del">
          <ac:chgData name="Agnieszka Mucha" userId="5dbf54e08fa133c2" providerId="LiveId" clId="{26D57AAC-48C0-438B-8CC2-4F3BFF247404}" dt="2020-07-11T16:04:38.540" v="657"/>
          <ac:picMkLst>
            <pc:docMk/>
            <pc:sldMk cId="3163250809" sldId="269"/>
            <ac:picMk id="3" creationId="{DE5FF906-A345-4C2F-BC33-F0706BCF17F0}"/>
          </ac:picMkLst>
        </pc:picChg>
        <pc:picChg chg="add mod">
          <ac:chgData name="Agnieszka Mucha" userId="5dbf54e08fa133c2" providerId="LiveId" clId="{26D57AAC-48C0-438B-8CC2-4F3BFF247404}" dt="2020-07-11T16:16:05.190" v="766" actId="14100"/>
          <ac:picMkLst>
            <pc:docMk/>
            <pc:sldMk cId="3163250809" sldId="269"/>
            <ac:picMk id="11" creationId="{454DAC00-E3C5-4EC0-81C4-5DAD56EA39F8}"/>
          </ac:picMkLst>
        </pc:picChg>
        <pc:picChg chg="add mod">
          <ac:chgData name="Agnieszka Mucha" userId="5dbf54e08fa133c2" providerId="LiveId" clId="{26D57AAC-48C0-438B-8CC2-4F3BFF247404}" dt="2020-07-11T16:16:35.041" v="775" actId="1076"/>
          <ac:picMkLst>
            <pc:docMk/>
            <pc:sldMk cId="3163250809" sldId="269"/>
            <ac:picMk id="12" creationId="{F454BF7F-2630-473A-A74B-22141C432C48}"/>
          </ac:picMkLst>
        </pc:picChg>
        <pc:picChg chg="add mod">
          <ac:chgData name="Agnieszka Mucha" userId="5dbf54e08fa133c2" providerId="LiveId" clId="{26D57AAC-48C0-438B-8CC2-4F3BFF247404}" dt="2020-07-11T16:16:37.549" v="776" actId="1076"/>
          <ac:picMkLst>
            <pc:docMk/>
            <pc:sldMk cId="3163250809" sldId="269"/>
            <ac:picMk id="13" creationId="{A4B31D8A-761B-4F39-9FDC-2DBFBD2D97C3}"/>
          </ac:picMkLst>
        </pc:picChg>
        <pc:picChg chg="add ord">
          <ac:chgData name="Agnieszka Mucha" userId="5dbf54e08fa133c2" providerId="LiveId" clId="{26D57AAC-48C0-438B-8CC2-4F3BFF247404}" dt="2020-07-11T16:15:36.567" v="757" actId="167"/>
          <ac:picMkLst>
            <pc:docMk/>
            <pc:sldMk cId="3163250809" sldId="269"/>
            <ac:picMk id="14" creationId="{2957A3E5-1DA3-4570-A26F-4452BF3A961C}"/>
          </ac:picMkLst>
        </pc:picChg>
      </pc:sldChg>
      <pc:sldChg chg="addSp delSp modSp">
        <pc:chgData name="Agnieszka Mucha" userId="5dbf54e08fa133c2" providerId="LiveId" clId="{26D57AAC-48C0-438B-8CC2-4F3BFF247404}" dt="2020-07-11T16:42:41.165" v="804" actId="1076"/>
        <pc:sldMkLst>
          <pc:docMk/>
          <pc:sldMk cId="1093430441" sldId="270"/>
        </pc:sldMkLst>
        <pc:spChg chg="mod">
          <ac:chgData name="Agnieszka Mucha" userId="5dbf54e08fa133c2" providerId="LiveId" clId="{26D57AAC-48C0-438B-8CC2-4F3BFF247404}" dt="2020-07-11T16:15:16.326" v="755" actId="207"/>
          <ac:spMkLst>
            <pc:docMk/>
            <pc:sldMk cId="1093430441" sldId="270"/>
            <ac:spMk id="4" creationId="{69DD13FB-4BD6-493F-9F65-C78691885BD9}"/>
          </ac:spMkLst>
        </pc:spChg>
        <pc:spChg chg="mod">
          <ac:chgData name="Agnieszka Mucha" userId="5dbf54e08fa133c2" providerId="LiveId" clId="{26D57AAC-48C0-438B-8CC2-4F3BFF247404}" dt="2020-07-11T16:14:03.088" v="749" actId="1076"/>
          <ac:spMkLst>
            <pc:docMk/>
            <pc:sldMk cId="1093430441" sldId="270"/>
            <ac:spMk id="7" creationId="{231A20A2-632D-4583-973E-E725BBBA731F}"/>
          </ac:spMkLst>
        </pc:spChg>
        <pc:spChg chg="mod">
          <ac:chgData name="Agnieszka Mucha" userId="5dbf54e08fa133c2" providerId="LiveId" clId="{26D57AAC-48C0-438B-8CC2-4F3BFF247404}" dt="2020-07-11T16:14:43.815" v="751" actId="2711"/>
          <ac:spMkLst>
            <pc:docMk/>
            <pc:sldMk cId="1093430441" sldId="270"/>
            <ac:spMk id="12" creationId="{ABCBB24D-0C1C-45E1-A281-83FC8C4C3B9F}"/>
          </ac:spMkLst>
        </pc:spChg>
        <pc:spChg chg="mod ord">
          <ac:chgData name="Agnieszka Mucha" userId="5dbf54e08fa133c2" providerId="LiveId" clId="{26D57AAC-48C0-438B-8CC2-4F3BFF247404}" dt="2020-07-11T16:15:01.482" v="753" actId="171"/>
          <ac:spMkLst>
            <pc:docMk/>
            <pc:sldMk cId="1093430441" sldId="270"/>
            <ac:spMk id="13" creationId="{5B07D499-0C62-4494-B14D-0007D4EFF95D}"/>
          </ac:spMkLst>
        </pc:spChg>
        <pc:picChg chg="del">
          <ac:chgData name="Agnieszka Mucha" userId="5dbf54e08fa133c2" providerId="LiveId" clId="{26D57AAC-48C0-438B-8CC2-4F3BFF247404}" dt="2020-07-11T16:04:26.440" v="654"/>
          <ac:picMkLst>
            <pc:docMk/>
            <pc:sldMk cId="1093430441" sldId="270"/>
            <ac:picMk id="3" creationId="{DE5FF906-A345-4C2F-BC33-F0706BCF17F0}"/>
          </ac:picMkLst>
        </pc:picChg>
        <pc:picChg chg="mod">
          <ac:chgData name="Agnieszka Mucha" userId="5dbf54e08fa133c2" providerId="LiveId" clId="{26D57AAC-48C0-438B-8CC2-4F3BFF247404}" dt="2020-07-11T16:42:41.165" v="804" actId="1076"/>
          <ac:picMkLst>
            <pc:docMk/>
            <pc:sldMk cId="1093430441" sldId="270"/>
            <ac:picMk id="6" creationId="{48FC8AF0-CAAF-40F4-A406-6DDF66EB66D3}"/>
          </ac:picMkLst>
        </pc:picChg>
        <pc:picChg chg="add del mod">
          <ac:chgData name="Agnieszka Mucha" userId="5dbf54e08fa133c2" providerId="LiveId" clId="{26D57AAC-48C0-438B-8CC2-4F3BFF247404}" dt="2020-07-11T15:38:56.552" v="230"/>
          <ac:picMkLst>
            <pc:docMk/>
            <pc:sldMk cId="1093430441" sldId="270"/>
            <ac:picMk id="8" creationId="{624FBBCE-A652-414D-991A-24CDEF9DD0B8}"/>
          </ac:picMkLst>
        </pc:picChg>
        <pc:picChg chg="add mod">
          <ac:chgData name="Agnieszka Mucha" userId="5dbf54e08fa133c2" providerId="LiveId" clId="{26D57AAC-48C0-438B-8CC2-4F3BFF247404}" dt="2020-07-11T16:16:44.396" v="777" actId="14100"/>
          <ac:picMkLst>
            <pc:docMk/>
            <pc:sldMk cId="1093430441" sldId="270"/>
            <ac:picMk id="9" creationId="{61CB862C-2CD4-4817-87E5-2934DEE15D3B}"/>
          </ac:picMkLst>
        </pc:picChg>
        <pc:picChg chg="add ord">
          <ac:chgData name="Agnieszka Mucha" userId="5dbf54e08fa133c2" providerId="LiveId" clId="{26D57AAC-48C0-438B-8CC2-4F3BFF247404}" dt="2020-07-11T16:13:43.186" v="743" actId="167"/>
          <ac:picMkLst>
            <pc:docMk/>
            <pc:sldMk cId="1093430441" sldId="270"/>
            <ac:picMk id="10" creationId="{AE84B70B-E368-47EF-89CF-AA69FBCC5E66}"/>
          </ac:picMkLst>
        </pc:picChg>
      </pc:sldChg>
      <pc:sldChg chg="addSp delSp modSp">
        <pc:chgData name="Agnieszka Mucha" userId="5dbf54e08fa133c2" providerId="LiveId" clId="{26D57AAC-48C0-438B-8CC2-4F3BFF247404}" dt="2020-07-11T16:43:41.851" v="834" actId="1076"/>
        <pc:sldMkLst>
          <pc:docMk/>
          <pc:sldMk cId="2109527756" sldId="272"/>
        </pc:sldMkLst>
        <pc:spChg chg="mod">
          <ac:chgData name="Agnieszka Mucha" userId="5dbf54e08fa133c2" providerId="LiveId" clId="{26D57AAC-48C0-438B-8CC2-4F3BFF247404}" dt="2020-07-11T16:13:18.349" v="741" actId="207"/>
          <ac:spMkLst>
            <pc:docMk/>
            <pc:sldMk cId="2109527756" sldId="272"/>
            <ac:spMk id="4" creationId="{69DD13FB-4BD6-493F-9F65-C78691885BD9}"/>
          </ac:spMkLst>
        </pc:spChg>
        <pc:spChg chg="mod">
          <ac:chgData name="Agnieszka Mucha" userId="5dbf54e08fa133c2" providerId="LiveId" clId="{26D57AAC-48C0-438B-8CC2-4F3BFF247404}" dt="2020-07-11T16:12:48.649" v="737" actId="2711"/>
          <ac:spMkLst>
            <pc:docMk/>
            <pc:sldMk cId="2109527756" sldId="272"/>
            <ac:spMk id="6" creationId="{69537C91-F0C9-4AF4-9F26-2C8C8CB2F470}"/>
          </ac:spMkLst>
        </pc:spChg>
        <pc:spChg chg="mod">
          <ac:chgData name="Agnieszka Mucha" userId="5dbf54e08fa133c2" providerId="LiveId" clId="{26D57AAC-48C0-438B-8CC2-4F3BFF247404}" dt="2020-07-11T16:43:41.851" v="834" actId="1076"/>
          <ac:spMkLst>
            <pc:docMk/>
            <pc:sldMk cId="2109527756" sldId="272"/>
            <ac:spMk id="7" creationId="{231A20A2-632D-4583-973E-E725BBBA731F}"/>
          </ac:spMkLst>
        </pc:spChg>
        <pc:spChg chg="mod ord">
          <ac:chgData name="Agnieszka Mucha" userId="5dbf54e08fa133c2" providerId="LiveId" clId="{26D57AAC-48C0-438B-8CC2-4F3BFF247404}" dt="2020-07-11T16:13:06.428" v="739" actId="171"/>
          <ac:spMkLst>
            <pc:docMk/>
            <pc:sldMk cId="2109527756" sldId="272"/>
            <ac:spMk id="8" creationId="{F61ED636-F02C-4014-B6F8-B040558DC4FF}"/>
          </ac:spMkLst>
        </pc:spChg>
        <pc:picChg chg="mod">
          <ac:chgData name="Agnieszka Mucha" userId="5dbf54e08fa133c2" providerId="LiveId" clId="{26D57AAC-48C0-438B-8CC2-4F3BFF247404}" dt="2020-07-11T16:42:58.247" v="818" actId="1076"/>
          <ac:picMkLst>
            <pc:docMk/>
            <pc:sldMk cId="2109527756" sldId="272"/>
            <ac:picMk id="2" creationId="{FB0BFFE9-E669-4A93-BAB2-8BA33CD03C41}"/>
          </ac:picMkLst>
        </pc:picChg>
        <pc:picChg chg="del">
          <ac:chgData name="Agnieszka Mucha" userId="5dbf54e08fa133c2" providerId="LiveId" clId="{26D57AAC-48C0-438B-8CC2-4F3BFF247404}" dt="2020-07-11T16:04:41.754" v="658"/>
          <ac:picMkLst>
            <pc:docMk/>
            <pc:sldMk cId="2109527756" sldId="272"/>
            <ac:picMk id="3" creationId="{DE5FF906-A345-4C2F-BC33-F0706BCF17F0}"/>
          </ac:picMkLst>
        </pc:picChg>
        <pc:picChg chg="add mod">
          <ac:chgData name="Agnieszka Mucha" userId="5dbf54e08fa133c2" providerId="LiveId" clId="{26D57AAC-48C0-438B-8CC2-4F3BFF247404}" dt="2020-07-11T16:43:08.707" v="819" actId="1076"/>
          <ac:picMkLst>
            <pc:docMk/>
            <pc:sldMk cId="2109527756" sldId="272"/>
            <ac:picMk id="9" creationId="{548C304F-E789-4981-805C-5278E5A5FE78}"/>
          </ac:picMkLst>
        </pc:picChg>
        <pc:picChg chg="add ord">
          <ac:chgData name="Agnieszka Mucha" userId="5dbf54e08fa133c2" providerId="LiveId" clId="{26D57AAC-48C0-438B-8CC2-4F3BFF247404}" dt="2020-07-11T16:12:12.692" v="727" actId="167"/>
          <ac:picMkLst>
            <pc:docMk/>
            <pc:sldMk cId="2109527756" sldId="272"/>
            <ac:picMk id="10" creationId="{D3BAB238-477D-44B8-BE40-1FD2900D8BD1}"/>
          </ac:picMkLst>
        </pc:picChg>
      </pc:sldChg>
      <pc:sldChg chg="addSp delSp modSp">
        <pc:chgData name="Agnieszka Mucha" userId="5dbf54e08fa133c2" providerId="LiveId" clId="{26D57AAC-48C0-438B-8CC2-4F3BFF247404}" dt="2020-07-11T16:44:19.205" v="856" actId="1076"/>
        <pc:sldMkLst>
          <pc:docMk/>
          <pc:sldMk cId="3871958475" sldId="273"/>
        </pc:sldMkLst>
        <pc:spChg chg="mod">
          <ac:chgData name="Agnieszka Mucha" userId="5dbf54e08fa133c2" providerId="LiveId" clId="{26D57AAC-48C0-438B-8CC2-4F3BFF247404}" dt="2020-07-11T16:11:53.873" v="725" actId="207"/>
          <ac:spMkLst>
            <pc:docMk/>
            <pc:sldMk cId="3871958475" sldId="273"/>
            <ac:spMk id="4" creationId="{69DD13FB-4BD6-493F-9F65-C78691885BD9}"/>
          </ac:spMkLst>
        </pc:spChg>
        <pc:spChg chg="mod">
          <ac:chgData name="Agnieszka Mucha" userId="5dbf54e08fa133c2" providerId="LiveId" clId="{26D57AAC-48C0-438B-8CC2-4F3BFF247404}" dt="2020-07-11T16:44:19.205" v="856" actId="1076"/>
          <ac:spMkLst>
            <pc:docMk/>
            <pc:sldMk cId="3871958475" sldId="273"/>
            <ac:spMk id="7" creationId="{231A20A2-632D-4583-973E-E725BBBA731F}"/>
          </ac:spMkLst>
        </pc:spChg>
        <pc:spChg chg="mod">
          <ac:chgData name="Agnieszka Mucha" userId="5dbf54e08fa133c2" providerId="LiveId" clId="{26D57AAC-48C0-438B-8CC2-4F3BFF247404}" dt="2020-07-11T16:11:32.219" v="721" actId="2711"/>
          <ac:spMkLst>
            <pc:docMk/>
            <pc:sldMk cId="3871958475" sldId="273"/>
            <ac:spMk id="8" creationId="{7A8F926B-5F67-454D-88EE-6B75D54858CD}"/>
          </ac:spMkLst>
        </pc:spChg>
        <pc:spChg chg="mod ord">
          <ac:chgData name="Agnieszka Mucha" userId="5dbf54e08fa133c2" providerId="LiveId" clId="{26D57AAC-48C0-438B-8CC2-4F3BFF247404}" dt="2020-07-11T16:11:43.212" v="723" actId="171"/>
          <ac:spMkLst>
            <pc:docMk/>
            <pc:sldMk cId="3871958475" sldId="273"/>
            <ac:spMk id="9" creationId="{3E1F1D29-9AA2-4DF3-B6C6-57DBC3CBA370}"/>
          </ac:spMkLst>
        </pc:spChg>
        <pc:picChg chg="mod">
          <ac:chgData name="Agnieszka Mucha" userId="5dbf54e08fa133c2" providerId="LiveId" clId="{26D57AAC-48C0-438B-8CC2-4F3BFF247404}" dt="2020-07-11T16:44:15.088" v="855" actId="1076"/>
          <ac:picMkLst>
            <pc:docMk/>
            <pc:sldMk cId="3871958475" sldId="273"/>
            <ac:picMk id="2" creationId="{FB0BFFE9-E669-4A93-BAB2-8BA33CD03C41}"/>
          </ac:picMkLst>
        </pc:picChg>
        <pc:picChg chg="del">
          <ac:chgData name="Agnieszka Mucha" userId="5dbf54e08fa133c2" providerId="LiveId" clId="{26D57AAC-48C0-438B-8CC2-4F3BFF247404}" dt="2020-07-11T16:04:43.763" v="659"/>
          <ac:picMkLst>
            <pc:docMk/>
            <pc:sldMk cId="3871958475" sldId="273"/>
            <ac:picMk id="3" creationId="{DE5FF906-A345-4C2F-BC33-F0706BCF17F0}"/>
          </ac:picMkLst>
        </pc:picChg>
        <pc:picChg chg="add ord">
          <ac:chgData name="Agnieszka Mucha" userId="5dbf54e08fa133c2" providerId="LiveId" clId="{26D57AAC-48C0-438B-8CC2-4F3BFF247404}" dt="2020-07-11T16:11:03.662" v="714" actId="167"/>
          <ac:picMkLst>
            <pc:docMk/>
            <pc:sldMk cId="3871958475" sldId="273"/>
            <ac:picMk id="10" creationId="{C23A4D58-3F2E-410D-9B5D-56D32827B730}"/>
          </ac:picMkLst>
        </pc:picChg>
      </pc:sldChg>
      <pc:sldChg chg="addSp delSp modSp">
        <pc:chgData name="Agnieszka Mucha" userId="5dbf54e08fa133c2" providerId="LiveId" clId="{26D57AAC-48C0-438B-8CC2-4F3BFF247404}" dt="2020-07-11T16:44:34.986" v="872" actId="1076"/>
        <pc:sldMkLst>
          <pc:docMk/>
          <pc:sldMk cId="2190357848" sldId="274"/>
        </pc:sldMkLst>
        <pc:spChg chg="mod">
          <ac:chgData name="Agnieszka Mucha" userId="5dbf54e08fa133c2" providerId="LiveId" clId="{26D57AAC-48C0-438B-8CC2-4F3BFF247404}" dt="2020-07-11T16:09:49.052" v="706" actId="207"/>
          <ac:spMkLst>
            <pc:docMk/>
            <pc:sldMk cId="2190357848" sldId="274"/>
            <ac:spMk id="4" creationId="{69DD13FB-4BD6-493F-9F65-C78691885BD9}"/>
          </ac:spMkLst>
        </pc:spChg>
        <pc:spChg chg="mod">
          <ac:chgData name="Agnieszka Mucha" userId="5dbf54e08fa133c2" providerId="LiveId" clId="{26D57AAC-48C0-438B-8CC2-4F3BFF247404}" dt="2020-07-11T16:09:23.650" v="702" actId="2711"/>
          <ac:spMkLst>
            <pc:docMk/>
            <pc:sldMk cId="2190357848" sldId="274"/>
            <ac:spMk id="6" creationId="{4C282B03-271F-4AE2-BFE5-5AEABE94502C}"/>
          </ac:spMkLst>
        </pc:spChg>
        <pc:spChg chg="mod">
          <ac:chgData name="Agnieszka Mucha" userId="5dbf54e08fa133c2" providerId="LiveId" clId="{26D57AAC-48C0-438B-8CC2-4F3BFF247404}" dt="2020-07-11T16:10:15.513" v="712" actId="1076"/>
          <ac:spMkLst>
            <pc:docMk/>
            <pc:sldMk cId="2190357848" sldId="274"/>
            <ac:spMk id="7" creationId="{231A20A2-632D-4583-973E-E725BBBA731F}"/>
          </ac:spMkLst>
        </pc:spChg>
        <pc:spChg chg="mod ord">
          <ac:chgData name="Agnieszka Mucha" userId="5dbf54e08fa133c2" providerId="LiveId" clId="{26D57AAC-48C0-438B-8CC2-4F3BFF247404}" dt="2020-07-11T16:09:38.094" v="704" actId="171"/>
          <ac:spMkLst>
            <pc:docMk/>
            <pc:sldMk cId="2190357848" sldId="274"/>
            <ac:spMk id="8" creationId="{089A65CF-95A5-456B-8D18-78B749DA6D59}"/>
          </ac:spMkLst>
        </pc:spChg>
        <pc:picChg chg="mod">
          <ac:chgData name="Agnieszka Mucha" userId="5dbf54e08fa133c2" providerId="LiveId" clId="{26D57AAC-48C0-438B-8CC2-4F3BFF247404}" dt="2020-07-11T16:44:34.986" v="872" actId="1076"/>
          <ac:picMkLst>
            <pc:docMk/>
            <pc:sldMk cId="2190357848" sldId="274"/>
            <ac:picMk id="2" creationId="{FB0BFFE9-E669-4A93-BAB2-8BA33CD03C41}"/>
          </ac:picMkLst>
        </pc:picChg>
        <pc:picChg chg="del">
          <ac:chgData name="Agnieszka Mucha" userId="5dbf54e08fa133c2" providerId="LiveId" clId="{26D57AAC-48C0-438B-8CC2-4F3BFF247404}" dt="2020-07-11T16:04:24.283" v="653"/>
          <ac:picMkLst>
            <pc:docMk/>
            <pc:sldMk cId="2190357848" sldId="274"/>
            <ac:picMk id="3" creationId="{DE5FF906-A345-4C2F-BC33-F0706BCF17F0}"/>
          </ac:picMkLst>
        </pc:picChg>
        <pc:picChg chg="add ord">
          <ac:chgData name="Agnieszka Mucha" userId="5dbf54e08fa133c2" providerId="LiveId" clId="{26D57AAC-48C0-438B-8CC2-4F3BFF247404}" dt="2020-07-11T16:09:06.684" v="701" actId="167"/>
          <ac:picMkLst>
            <pc:docMk/>
            <pc:sldMk cId="2190357848" sldId="274"/>
            <ac:picMk id="9" creationId="{CB6F647F-3A61-4450-AB52-39F647C12701}"/>
          </ac:picMkLst>
        </pc:picChg>
      </pc:sldChg>
      <pc:sldChg chg="addSp delSp modSp">
        <pc:chgData name="Agnieszka Mucha" userId="5dbf54e08fa133c2" providerId="LiveId" clId="{26D57AAC-48C0-438B-8CC2-4F3BFF247404}" dt="2020-07-11T16:45:03.827" v="874" actId="2711"/>
        <pc:sldMkLst>
          <pc:docMk/>
          <pc:sldMk cId="4169132127" sldId="275"/>
        </pc:sldMkLst>
        <pc:spChg chg="mod">
          <ac:chgData name="Agnieszka Mucha" userId="5dbf54e08fa133c2" providerId="LiveId" clId="{26D57AAC-48C0-438B-8CC2-4F3BFF247404}" dt="2020-07-11T16:45:03.827" v="874" actId="2711"/>
          <ac:spMkLst>
            <pc:docMk/>
            <pc:sldMk cId="4169132127" sldId="275"/>
            <ac:spMk id="4" creationId="{69DD13FB-4BD6-493F-9F65-C78691885BD9}"/>
          </ac:spMkLst>
        </pc:spChg>
        <pc:spChg chg="mod ord">
          <ac:chgData name="Agnieszka Mucha" userId="5dbf54e08fa133c2" providerId="LiveId" clId="{26D57AAC-48C0-438B-8CC2-4F3BFF247404}" dt="2020-07-11T16:44:58.933" v="873" actId="2711"/>
          <ac:spMkLst>
            <pc:docMk/>
            <pc:sldMk cId="4169132127" sldId="275"/>
            <ac:spMk id="6" creationId="{4C282B03-271F-4AE2-BFE5-5AEABE94502C}"/>
          </ac:spMkLst>
        </pc:spChg>
        <pc:spChg chg="mod">
          <ac:chgData name="Agnieszka Mucha" userId="5dbf54e08fa133c2" providerId="LiveId" clId="{26D57AAC-48C0-438B-8CC2-4F3BFF247404}" dt="2020-07-11T16:03:55.252" v="649" actId="207"/>
          <ac:spMkLst>
            <pc:docMk/>
            <pc:sldMk cId="4169132127" sldId="275"/>
            <ac:spMk id="8" creationId="{D89DB5D9-BF77-42C1-8A5C-8A357A84F552}"/>
          </ac:spMkLst>
        </pc:spChg>
        <pc:grpChg chg="mod">
          <ac:chgData name="Agnieszka Mucha" userId="5dbf54e08fa133c2" providerId="LiveId" clId="{26D57AAC-48C0-438B-8CC2-4F3BFF247404}" dt="2020-07-11T16:03:47.972" v="648" actId="1076"/>
          <ac:grpSpMkLst>
            <pc:docMk/>
            <pc:sldMk cId="4169132127" sldId="275"/>
            <ac:grpSpMk id="14" creationId="{B0487A27-9066-4675-BDC1-4962397DF2C4}"/>
          </ac:grpSpMkLst>
        </pc:grpChg>
        <pc:picChg chg="del">
          <ac:chgData name="Agnieszka Mucha" userId="5dbf54e08fa133c2" providerId="LiveId" clId="{26D57AAC-48C0-438B-8CC2-4F3BFF247404}" dt="2020-07-11T15:57:14.181" v="603"/>
          <ac:picMkLst>
            <pc:docMk/>
            <pc:sldMk cId="4169132127" sldId="275"/>
            <ac:picMk id="3" creationId="{DE5FF906-A345-4C2F-BC33-F0706BCF17F0}"/>
          </ac:picMkLst>
        </pc:picChg>
        <pc:picChg chg="add mod ord">
          <ac:chgData name="Agnieszka Mucha" userId="5dbf54e08fa133c2" providerId="LiveId" clId="{26D57AAC-48C0-438B-8CC2-4F3BFF247404}" dt="2020-07-11T15:58:47.635" v="610" actId="167"/>
          <ac:picMkLst>
            <pc:docMk/>
            <pc:sldMk cId="4169132127" sldId="275"/>
            <ac:picMk id="5" creationId="{20442508-7AEE-4159-8510-DCE27CDD8821}"/>
          </ac:picMkLst>
        </pc:picChg>
        <pc:picChg chg="mod modCrop">
          <ac:chgData name="Agnieszka Mucha" userId="5dbf54e08fa133c2" providerId="LiveId" clId="{26D57AAC-48C0-438B-8CC2-4F3BFF247404}" dt="2020-07-11T16:03:24.944" v="646" actId="732"/>
          <ac:picMkLst>
            <pc:docMk/>
            <pc:sldMk cId="4169132127" sldId="275"/>
            <ac:picMk id="12" creationId="{9CFFBF65-F086-40F0-8E3B-8B7706322DBA}"/>
          </ac:picMkLst>
        </pc:picChg>
        <pc:picChg chg="mod">
          <ac:chgData name="Agnieszka Mucha" userId="5dbf54e08fa133c2" providerId="LiveId" clId="{26D57AAC-48C0-438B-8CC2-4F3BFF247404}" dt="2020-07-11T16:03:33.903" v="647" actId="1076"/>
          <ac:picMkLst>
            <pc:docMk/>
            <pc:sldMk cId="4169132127" sldId="275"/>
            <ac:picMk id="13" creationId="{F567B1CB-B336-408D-A409-EFC0144FB849}"/>
          </ac:picMkLst>
        </pc:picChg>
      </pc:sldChg>
      <pc:sldChg chg="addSp delSp modSp">
        <pc:chgData name="Agnieszka Mucha" userId="5dbf54e08fa133c2" providerId="LiveId" clId="{26D57AAC-48C0-438B-8CC2-4F3BFF247404}" dt="2020-07-11T16:07:18.689" v="686" actId="1076"/>
        <pc:sldMkLst>
          <pc:docMk/>
          <pc:sldMk cId="56201277" sldId="276"/>
        </pc:sldMkLst>
        <pc:spChg chg="mod">
          <ac:chgData name="Agnieszka Mucha" userId="5dbf54e08fa133c2" providerId="LiveId" clId="{26D57AAC-48C0-438B-8CC2-4F3BFF247404}" dt="2020-07-11T16:07:18.689" v="686" actId="1076"/>
          <ac:spMkLst>
            <pc:docMk/>
            <pc:sldMk cId="56201277" sldId="276"/>
            <ac:spMk id="2" creationId="{14CBECAD-AEB4-48D9-9072-0FF1804AB9BA}"/>
          </ac:spMkLst>
        </pc:spChg>
        <pc:spChg chg="mod">
          <ac:chgData name="Agnieszka Mucha" userId="5dbf54e08fa133c2" providerId="LiveId" clId="{26D57AAC-48C0-438B-8CC2-4F3BFF247404}" dt="2020-07-11T16:05:34.526" v="665" actId="2711"/>
          <ac:spMkLst>
            <pc:docMk/>
            <pc:sldMk cId="56201277" sldId="276"/>
            <ac:spMk id="4" creationId="{69DD13FB-4BD6-493F-9F65-C78691885BD9}"/>
          </ac:spMkLst>
        </pc:spChg>
        <pc:spChg chg="mod ord">
          <ac:chgData name="Agnieszka Mucha" userId="5dbf54e08fa133c2" providerId="LiveId" clId="{26D57AAC-48C0-438B-8CC2-4F3BFF247404}" dt="2020-07-11T16:05:11.149" v="663" actId="171"/>
          <ac:spMkLst>
            <pc:docMk/>
            <pc:sldMk cId="56201277" sldId="276"/>
            <ac:spMk id="5" creationId="{55531E4A-B230-4664-AACD-4031129A8EE8}"/>
          </ac:spMkLst>
        </pc:spChg>
        <pc:spChg chg="mod">
          <ac:chgData name="Agnieszka Mucha" userId="5dbf54e08fa133c2" providerId="LiveId" clId="{26D57AAC-48C0-438B-8CC2-4F3BFF247404}" dt="2020-07-11T16:05:41.434" v="666" actId="2711"/>
          <ac:spMkLst>
            <pc:docMk/>
            <pc:sldMk cId="56201277" sldId="276"/>
            <ac:spMk id="6" creationId="{4C282B03-271F-4AE2-BFE5-5AEABE94502C}"/>
          </ac:spMkLst>
        </pc:spChg>
        <pc:grpChg chg="add mod">
          <ac:chgData name="Agnieszka Mucha" userId="5dbf54e08fa133c2" providerId="LiveId" clId="{26D57AAC-48C0-438B-8CC2-4F3BFF247404}" dt="2020-07-11T16:07:15.131" v="685" actId="1076"/>
          <ac:grpSpMkLst>
            <pc:docMk/>
            <pc:sldMk cId="56201277" sldId="276"/>
            <ac:grpSpMk id="10" creationId="{108477FF-BA2F-43DE-BF14-BEB49702C62F}"/>
          </ac:grpSpMkLst>
        </pc:grpChg>
        <pc:picChg chg="del">
          <ac:chgData name="Agnieszka Mucha" userId="5dbf54e08fa133c2" providerId="LiveId" clId="{26D57AAC-48C0-438B-8CC2-4F3BFF247404}" dt="2020-07-11T16:04:15.724" v="651"/>
          <ac:picMkLst>
            <pc:docMk/>
            <pc:sldMk cId="56201277" sldId="276"/>
            <ac:picMk id="3" creationId="{DE5FF906-A345-4C2F-BC33-F0706BCF17F0}"/>
          </ac:picMkLst>
        </pc:picChg>
        <pc:picChg chg="mod modCrop">
          <ac:chgData name="Agnieszka Mucha" userId="5dbf54e08fa133c2" providerId="LiveId" clId="{26D57AAC-48C0-438B-8CC2-4F3BFF247404}" dt="2020-07-11T16:06:45.827" v="678" actId="1076"/>
          <ac:picMkLst>
            <pc:docMk/>
            <pc:sldMk cId="56201277" sldId="276"/>
            <ac:picMk id="7" creationId="{6C6E4DEE-DABC-4A49-8A24-CBF9923B8270}"/>
          </ac:picMkLst>
        </pc:picChg>
        <pc:picChg chg="add mod ord">
          <ac:chgData name="Agnieszka Mucha" userId="5dbf54e08fa133c2" providerId="LiveId" clId="{26D57AAC-48C0-438B-8CC2-4F3BFF247404}" dt="2020-07-11T16:07:10.189" v="684" actId="1076"/>
          <ac:picMkLst>
            <pc:docMk/>
            <pc:sldMk cId="56201277" sldId="276"/>
            <ac:picMk id="8" creationId="{20FD6E30-8932-411B-A297-6FD80F80C97D}"/>
          </ac:picMkLst>
        </pc:picChg>
        <pc:picChg chg="add mod modCrop">
          <ac:chgData name="Agnieszka Mucha" userId="5dbf54e08fa133c2" providerId="LiveId" clId="{26D57AAC-48C0-438B-8CC2-4F3BFF247404}" dt="2020-07-11T16:06:27.557" v="675" actId="164"/>
          <ac:picMkLst>
            <pc:docMk/>
            <pc:sldMk cId="56201277" sldId="276"/>
            <ac:picMk id="9" creationId="{DA13F9D9-2BEE-48BC-8F22-80B54A23CA25}"/>
          </ac:picMkLst>
        </pc:picChg>
      </pc:sldChg>
      <pc:sldChg chg="addSp delSp modSp">
        <pc:chgData name="Agnieszka Mucha" userId="5dbf54e08fa133c2" providerId="LiveId" clId="{26D57AAC-48C0-438B-8CC2-4F3BFF247404}" dt="2020-07-11T16:08:47.248" v="699" actId="207"/>
        <pc:sldMkLst>
          <pc:docMk/>
          <pc:sldMk cId="2636748269" sldId="277"/>
        </pc:sldMkLst>
        <pc:spChg chg="add mod">
          <ac:chgData name="Agnieszka Mucha" userId="5dbf54e08fa133c2" providerId="LiveId" clId="{26D57AAC-48C0-438B-8CC2-4F3BFF247404}" dt="2020-07-11T16:08:44.256" v="698" actId="207"/>
          <ac:spMkLst>
            <pc:docMk/>
            <pc:sldMk cId="2636748269" sldId="277"/>
            <ac:spMk id="2" creationId="{DDADD5B6-37AF-42CA-9FD4-41207176FD56}"/>
          </ac:spMkLst>
        </pc:spChg>
        <pc:spChg chg="mod">
          <ac:chgData name="Agnieszka Mucha" userId="5dbf54e08fa133c2" providerId="LiveId" clId="{26D57AAC-48C0-438B-8CC2-4F3BFF247404}" dt="2020-07-11T16:08:47.248" v="699" actId="207"/>
          <ac:spMkLst>
            <pc:docMk/>
            <pc:sldMk cId="2636748269" sldId="277"/>
            <ac:spMk id="4" creationId="{69DD13FB-4BD6-493F-9F65-C78691885BD9}"/>
          </ac:spMkLst>
        </pc:spChg>
        <pc:spChg chg="mod">
          <ac:chgData name="Agnieszka Mucha" userId="5dbf54e08fa133c2" providerId="LiveId" clId="{26D57AAC-48C0-438B-8CC2-4F3BFF247404}" dt="2020-07-11T16:07:53.490" v="689" actId="2711"/>
          <ac:spMkLst>
            <pc:docMk/>
            <pc:sldMk cId="2636748269" sldId="277"/>
            <ac:spMk id="6" creationId="{4C282B03-271F-4AE2-BFE5-5AEABE94502C}"/>
          </ac:spMkLst>
        </pc:spChg>
        <pc:spChg chg="mod ord">
          <ac:chgData name="Agnieszka Mucha" userId="5dbf54e08fa133c2" providerId="LiveId" clId="{26D57AAC-48C0-438B-8CC2-4F3BFF247404}" dt="2020-07-11T16:08:07.704" v="691" actId="171"/>
          <ac:spMkLst>
            <pc:docMk/>
            <pc:sldMk cId="2636748269" sldId="277"/>
            <ac:spMk id="8" creationId="{D89DB5D9-BF77-42C1-8A5C-8A357A84F552}"/>
          </ac:spMkLst>
        </pc:spChg>
        <pc:picChg chg="del">
          <ac:chgData name="Agnieszka Mucha" userId="5dbf54e08fa133c2" providerId="LiveId" clId="{26D57AAC-48C0-438B-8CC2-4F3BFF247404}" dt="2020-07-11T16:04:20.271" v="652"/>
          <ac:picMkLst>
            <pc:docMk/>
            <pc:sldMk cId="2636748269" sldId="277"/>
            <ac:picMk id="3" creationId="{DE5FF906-A345-4C2F-BC33-F0706BCF17F0}"/>
          </ac:picMkLst>
        </pc:picChg>
        <pc:picChg chg="add ord">
          <ac:chgData name="Agnieszka Mucha" userId="5dbf54e08fa133c2" providerId="LiveId" clId="{26D57AAC-48C0-438B-8CC2-4F3BFF247404}" dt="2020-07-11T16:07:44.287" v="688" actId="167"/>
          <ac:picMkLst>
            <pc:docMk/>
            <pc:sldMk cId="2636748269" sldId="277"/>
            <ac:picMk id="7" creationId="{BE4AD502-BCF9-4002-837A-2145B8886C79}"/>
          </ac:picMkLst>
        </pc:picChg>
      </pc:sldChg>
      <pc:sldChg chg="addSp delSp modSp add ord">
        <pc:chgData name="Agnieszka Mucha" userId="5dbf54e08fa133c2" providerId="LiveId" clId="{26D57AAC-48C0-438B-8CC2-4F3BFF247404}" dt="2020-07-11T16:45:18.079" v="875" actId="2711"/>
        <pc:sldMkLst>
          <pc:docMk/>
          <pc:sldMk cId="1379546834" sldId="278"/>
        </pc:sldMkLst>
        <pc:spChg chg="mod">
          <ac:chgData name="Agnieszka Mucha" userId="5dbf54e08fa133c2" providerId="LiveId" clId="{26D57AAC-48C0-438B-8CC2-4F3BFF247404}" dt="2020-07-11T16:00:38.937" v="614" actId="2711"/>
          <ac:spMkLst>
            <pc:docMk/>
            <pc:sldMk cId="1379546834" sldId="278"/>
            <ac:spMk id="2" creationId="{DDADD5B6-37AF-42CA-9FD4-41207176FD56}"/>
          </ac:spMkLst>
        </pc:spChg>
        <pc:spChg chg="mod">
          <ac:chgData name="Agnieszka Mucha" userId="5dbf54e08fa133c2" providerId="LiveId" clId="{26D57AAC-48C0-438B-8CC2-4F3BFF247404}" dt="2020-07-11T16:00:48.422" v="616" actId="207"/>
          <ac:spMkLst>
            <pc:docMk/>
            <pc:sldMk cId="1379546834" sldId="278"/>
            <ac:spMk id="4" creationId="{69DD13FB-4BD6-493F-9F65-C78691885BD9}"/>
          </ac:spMkLst>
        </pc:spChg>
        <pc:spChg chg="mod ord">
          <ac:chgData name="Agnieszka Mucha" userId="5dbf54e08fa133c2" providerId="LiveId" clId="{26D57AAC-48C0-438B-8CC2-4F3BFF247404}" dt="2020-07-11T16:45:18.079" v="875" actId="2711"/>
          <ac:spMkLst>
            <pc:docMk/>
            <pc:sldMk cId="1379546834" sldId="278"/>
            <ac:spMk id="6" creationId="{4C282B03-271F-4AE2-BFE5-5AEABE94502C}"/>
          </ac:spMkLst>
        </pc:spChg>
        <pc:spChg chg="mod">
          <ac:chgData name="Agnieszka Mucha" userId="5dbf54e08fa133c2" providerId="LiveId" clId="{26D57AAC-48C0-438B-8CC2-4F3BFF247404}" dt="2020-07-11T16:01:22.442" v="618" actId="207"/>
          <ac:spMkLst>
            <pc:docMk/>
            <pc:sldMk cId="1379546834" sldId="278"/>
            <ac:spMk id="8" creationId="{D89DB5D9-BF77-42C1-8A5C-8A357A84F552}"/>
          </ac:spMkLst>
        </pc:spChg>
        <pc:picChg chg="del">
          <ac:chgData name="Agnieszka Mucha" userId="5dbf54e08fa133c2" providerId="LiveId" clId="{26D57AAC-48C0-438B-8CC2-4F3BFF247404}" dt="2020-07-11T15:55:38.600" v="587"/>
          <ac:picMkLst>
            <pc:docMk/>
            <pc:sldMk cId="1379546834" sldId="278"/>
            <ac:picMk id="3" creationId="{DE5FF906-A345-4C2F-BC33-F0706BCF17F0}"/>
          </ac:picMkLst>
        </pc:picChg>
        <pc:picChg chg="add mod ord">
          <ac:chgData name="Agnieszka Mucha" userId="5dbf54e08fa133c2" providerId="LiveId" clId="{26D57AAC-48C0-438B-8CC2-4F3BFF247404}" dt="2020-07-11T15:55:35.317" v="586" actId="167"/>
          <ac:picMkLst>
            <pc:docMk/>
            <pc:sldMk cId="1379546834" sldId="278"/>
            <ac:picMk id="7" creationId="{9B27997A-E5B2-41D0-9718-1E3D49B641B3}"/>
          </ac:picMkLst>
        </pc:picChg>
      </pc:sldChg>
    </pc:docChg>
  </pc:docChgLst>
  <pc:docChgLst>
    <pc:chgData name="Agnieszka Mucha" userId="5dbf54e08fa133c2" providerId="LiveId" clId="{BEF31093-805D-4EF9-80C0-BA25EA21C994}"/>
    <pc:docChg chg="undo custSel addSld modSld sldOrd">
      <pc:chgData name="Agnieszka Mucha" userId="5dbf54e08fa133c2" providerId="LiveId" clId="{BEF31093-805D-4EF9-80C0-BA25EA21C994}" dt="2020-07-12T20:33:56.672" v="2479"/>
      <pc:docMkLst>
        <pc:docMk/>
      </pc:docMkLst>
      <pc:sldChg chg="addSp modSp">
        <pc:chgData name="Agnieszka Mucha" userId="5dbf54e08fa133c2" providerId="LiveId" clId="{BEF31093-805D-4EF9-80C0-BA25EA21C994}" dt="2020-07-12T20:31:15.219" v="2462"/>
        <pc:sldMkLst>
          <pc:docMk/>
          <pc:sldMk cId="3552720020" sldId="257"/>
        </pc:sldMkLst>
        <pc:spChg chg="mod">
          <ac:chgData name="Agnieszka Mucha" userId="5dbf54e08fa133c2" providerId="LiveId" clId="{BEF31093-805D-4EF9-80C0-BA25EA21C994}" dt="2020-07-12T16:31:30.967" v="2263" actId="14100"/>
          <ac:spMkLst>
            <pc:docMk/>
            <pc:sldMk cId="3552720020" sldId="257"/>
            <ac:spMk id="5" creationId="{00000000-0000-0000-0000-000000000000}"/>
          </ac:spMkLst>
        </pc:spChg>
        <pc:picChg chg="add">
          <ac:chgData name="Agnieszka Mucha" userId="5dbf54e08fa133c2" providerId="LiveId" clId="{BEF31093-805D-4EF9-80C0-BA25EA21C994}" dt="2020-07-12T20:31:15.219" v="2462"/>
          <ac:picMkLst>
            <pc:docMk/>
            <pc:sldMk cId="3552720020" sldId="257"/>
            <ac:picMk id="6" creationId="{9882BC1E-0486-4BB6-8D68-459C83051BA7}"/>
          </ac:picMkLst>
        </pc:picChg>
      </pc:sldChg>
      <pc:sldChg chg="addSp delSp modSp">
        <pc:chgData name="Agnieszka Mucha" userId="5dbf54e08fa133c2" providerId="LiveId" clId="{BEF31093-805D-4EF9-80C0-BA25EA21C994}" dt="2020-07-12T20:33:56.672" v="2479"/>
        <pc:sldMkLst>
          <pc:docMk/>
          <pc:sldMk cId="2618652258" sldId="258"/>
        </pc:sldMkLst>
        <pc:spChg chg="mod">
          <ac:chgData name="Agnieszka Mucha" userId="5dbf54e08fa133c2" providerId="LiveId" clId="{BEF31093-805D-4EF9-80C0-BA25EA21C994}" dt="2020-07-12T20:33:06.162" v="2478" actId="20577"/>
          <ac:spMkLst>
            <pc:docMk/>
            <pc:sldMk cId="2618652258" sldId="258"/>
            <ac:spMk id="3" creationId="{00000000-0000-0000-0000-000000000000}"/>
          </ac:spMkLst>
        </pc:spChg>
        <pc:spChg chg="add mod">
          <ac:chgData name="Agnieszka Mucha" userId="5dbf54e08fa133c2" providerId="LiveId" clId="{BEF31093-805D-4EF9-80C0-BA25EA21C994}" dt="2020-07-12T16:27:25.486" v="2248" actId="1076"/>
          <ac:spMkLst>
            <pc:docMk/>
            <pc:sldMk cId="2618652258" sldId="258"/>
            <ac:spMk id="4" creationId="{933CDE2C-E5CE-4631-A17C-23B52ADCEA3D}"/>
          </ac:spMkLst>
        </pc:spChg>
        <pc:spChg chg="del">
          <ac:chgData name="Agnieszka Mucha" userId="5dbf54e08fa133c2" providerId="LiveId" clId="{BEF31093-805D-4EF9-80C0-BA25EA21C994}" dt="2020-07-12T20:33:56.672" v="2479"/>
          <ac:spMkLst>
            <pc:docMk/>
            <pc:sldMk cId="2618652258" sldId="258"/>
            <ac:spMk id="6" creationId="{698EE9A1-4B1E-4BE1-BFE3-34F5C20AF210}"/>
          </ac:spMkLst>
        </pc:spChg>
        <pc:picChg chg="add del mod">
          <ac:chgData name="Agnieszka Mucha" userId="5dbf54e08fa133c2" providerId="LiveId" clId="{BEF31093-805D-4EF9-80C0-BA25EA21C994}" dt="2020-07-12T20:29:54.022" v="2436"/>
          <ac:picMkLst>
            <pc:docMk/>
            <pc:sldMk cId="2618652258" sldId="258"/>
            <ac:picMk id="5" creationId="{1BF2C168-0526-4A9B-95E0-0FA2372DAF65}"/>
          </ac:picMkLst>
        </pc:picChg>
      </pc:sldChg>
      <pc:sldChg chg="addSp modSp">
        <pc:chgData name="Agnieszka Mucha" userId="5dbf54e08fa133c2" providerId="LiveId" clId="{BEF31093-805D-4EF9-80C0-BA25EA21C994}" dt="2020-07-12T20:30:21.001" v="2441" actId="1076"/>
        <pc:sldMkLst>
          <pc:docMk/>
          <pc:sldMk cId="749055110" sldId="267"/>
        </pc:sldMkLst>
        <pc:spChg chg="mod">
          <ac:chgData name="Agnieszka Mucha" userId="5dbf54e08fa133c2" providerId="LiveId" clId="{BEF31093-805D-4EF9-80C0-BA25EA21C994}" dt="2020-07-12T18:16:55.341" v="2408" actId="14100"/>
          <ac:spMkLst>
            <pc:docMk/>
            <pc:sldMk cId="749055110" sldId="267"/>
            <ac:spMk id="10" creationId="{FC9C107D-7C21-49A3-8DCA-7C7F6C1BBF09}"/>
          </ac:spMkLst>
        </pc:spChg>
        <pc:spChg chg="mod">
          <ac:chgData name="Agnieszka Mucha" userId="5dbf54e08fa133c2" providerId="LiveId" clId="{BEF31093-805D-4EF9-80C0-BA25EA21C994}" dt="2020-07-12T08:42:47.683" v="156" actId="2711"/>
          <ac:spMkLst>
            <pc:docMk/>
            <pc:sldMk cId="749055110" sldId="267"/>
            <ac:spMk id="18" creationId="{5C6E20D0-3EDB-40C4-AC29-395760125BD8}"/>
          </ac:spMkLst>
        </pc:spChg>
        <pc:picChg chg="mod">
          <ac:chgData name="Agnieszka Mucha" userId="5dbf54e08fa133c2" providerId="LiveId" clId="{BEF31093-805D-4EF9-80C0-BA25EA21C994}" dt="2020-07-12T16:28:36.194" v="2255" actId="1036"/>
          <ac:picMkLst>
            <pc:docMk/>
            <pc:sldMk cId="749055110" sldId="267"/>
            <ac:picMk id="7" creationId="{7DCA0DDC-6460-4A87-B2ED-DF26DF0D5A26}"/>
          </ac:picMkLst>
        </pc:picChg>
        <pc:picChg chg="add mod">
          <ac:chgData name="Agnieszka Mucha" userId="5dbf54e08fa133c2" providerId="LiveId" clId="{BEF31093-805D-4EF9-80C0-BA25EA21C994}" dt="2020-07-12T20:30:21.001" v="2441" actId="1076"/>
          <ac:picMkLst>
            <pc:docMk/>
            <pc:sldMk cId="749055110" sldId="267"/>
            <ac:picMk id="11" creationId="{B380A386-3E23-4DB2-9240-11F76AF593EA}"/>
          </ac:picMkLst>
        </pc:picChg>
        <pc:cxnChg chg="mod">
          <ac:chgData name="Agnieszka Mucha" userId="5dbf54e08fa133c2" providerId="LiveId" clId="{BEF31093-805D-4EF9-80C0-BA25EA21C994}" dt="2020-07-12T15:49:41.826" v="733" actId="14100"/>
          <ac:cxnSpMkLst>
            <pc:docMk/>
            <pc:sldMk cId="749055110" sldId="267"/>
            <ac:cxnSpMk id="14" creationId="{3E0D7FF4-71AE-4A82-817E-C4593DB2B058}"/>
          </ac:cxnSpMkLst>
        </pc:cxnChg>
      </pc:sldChg>
      <pc:sldChg chg="addSp delSp modSp">
        <pc:chgData name="Agnieszka Mucha" userId="5dbf54e08fa133c2" providerId="LiveId" clId="{BEF31093-805D-4EF9-80C0-BA25EA21C994}" dt="2020-07-12T20:30:24.520" v="2442"/>
        <pc:sldMkLst>
          <pc:docMk/>
          <pc:sldMk cId="1393257800" sldId="268"/>
        </pc:sldMkLst>
        <pc:spChg chg="mod">
          <ac:chgData name="Agnieszka Mucha" userId="5dbf54e08fa133c2" providerId="LiveId" clId="{BEF31093-805D-4EF9-80C0-BA25EA21C994}" dt="2020-07-12T15:24:36" v="302" actId="20577"/>
          <ac:spMkLst>
            <pc:docMk/>
            <pc:sldMk cId="1393257800" sldId="268"/>
            <ac:spMk id="8" creationId="{515FEC20-408B-4555-8942-21ACED50E58B}"/>
          </ac:spMkLst>
        </pc:spChg>
        <pc:spChg chg="del">
          <ac:chgData name="Agnieszka Mucha" userId="5dbf54e08fa133c2" providerId="LiveId" clId="{BEF31093-805D-4EF9-80C0-BA25EA21C994}" dt="2020-07-12T08:42:29.593" v="155"/>
          <ac:spMkLst>
            <pc:docMk/>
            <pc:sldMk cId="1393257800" sldId="268"/>
            <ac:spMk id="28" creationId="{C27A4798-69C0-4558-961D-25E4842FAFC4}"/>
          </ac:spMkLst>
        </pc:spChg>
        <pc:spChg chg="del">
          <ac:chgData name="Agnieszka Mucha" userId="5dbf54e08fa133c2" providerId="LiveId" clId="{BEF31093-805D-4EF9-80C0-BA25EA21C994}" dt="2020-07-12T08:42:25.141" v="154"/>
          <ac:spMkLst>
            <pc:docMk/>
            <pc:sldMk cId="1393257800" sldId="268"/>
            <ac:spMk id="29" creationId="{9EA381BD-3214-4B45-A538-8A4E24344F75}"/>
          </ac:spMkLst>
        </pc:spChg>
        <pc:spChg chg="add">
          <ac:chgData name="Agnieszka Mucha" userId="5dbf54e08fa133c2" providerId="LiveId" clId="{BEF31093-805D-4EF9-80C0-BA25EA21C994}" dt="2020-07-12T08:42:57.672" v="157"/>
          <ac:spMkLst>
            <pc:docMk/>
            <pc:sldMk cId="1393257800" sldId="268"/>
            <ac:spMk id="30" creationId="{68C57290-B5F9-44F8-81D3-90C4A43C255B}"/>
          </ac:spMkLst>
        </pc:spChg>
        <pc:spChg chg="add">
          <ac:chgData name="Agnieszka Mucha" userId="5dbf54e08fa133c2" providerId="LiveId" clId="{BEF31093-805D-4EF9-80C0-BA25EA21C994}" dt="2020-07-12T08:42:57.672" v="157"/>
          <ac:spMkLst>
            <pc:docMk/>
            <pc:sldMk cId="1393257800" sldId="268"/>
            <ac:spMk id="31" creationId="{25A1C432-693F-42EF-9E2A-9E37D2D2709B}"/>
          </ac:spMkLst>
        </pc:spChg>
        <pc:picChg chg="mod">
          <ac:chgData name="Agnieszka Mucha" userId="5dbf54e08fa133c2" providerId="LiveId" clId="{BEF31093-805D-4EF9-80C0-BA25EA21C994}" dt="2020-07-12T15:23:57.830" v="260" actId="1076"/>
          <ac:picMkLst>
            <pc:docMk/>
            <pc:sldMk cId="1393257800" sldId="268"/>
            <ac:picMk id="13" creationId="{77171996-9375-4D85-A185-4F071F12FC0A}"/>
          </ac:picMkLst>
        </pc:picChg>
        <pc:picChg chg="mod">
          <ac:chgData name="Agnieszka Mucha" userId="5dbf54e08fa133c2" providerId="LiveId" clId="{BEF31093-805D-4EF9-80C0-BA25EA21C994}" dt="2020-07-12T16:08:48.998" v="1649" actId="1076"/>
          <ac:picMkLst>
            <pc:docMk/>
            <pc:sldMk cId="1393257800" sldId="268"/>
            <ac:picMk id="15" creationId="{B99226D4-E86E-41F2-87F4-44CBD57626DF}"/>
          </ac:picMkLst>
        </pc:picChg>
        <pc:picChg chg="mod">
          <ac:chgData name="Agnieszka Mucha" userId="5dbf54e08fa133c2" providerId="LiveId" clId="{BEF31093-805D-4EF9-80C0-BA25EA21C994}" dt="2020-07-12T15:23:59.205" v="261" actId="1076"/>
          <ac:picMkLst>
            <pc:docMk/>
            <pc:sldMk cId="1393257800" sldId="268"/>
            <ac:picMk id="18" creationId="{ABA1387B-B62A-4EB2-A5B3-75B36651260F}"/>
          </ac:picMkLst>
        </pc:picChg>
        <pc:picChg chg="add">
          <ac:chgData name="Agnieszka Mucha" userId="5dbf54e08fa133c2" providerId="LiveId" clId="{BEF31093-805D-4EF9-80C0-BA25EA21C994}" dt="2020-07-12T20:30:24.520" v="2442"/>
          <ac:picMkLst>
            <pc:docMk/>
            <pc:sldMk cId="1393257800" sldId="268"/>
            <ac:picMk id="28" creationId="{DFFC20E4-06D7-418C-8CB9-B1D732620DE8}"/>
          </ac:picMkLst>
        </pc:picChg>
        <pc:cxnChg chg="mod">
          <ac:chgData name="Agnieszka Mucha" userId="5dbf54e08fa133c2" providerId="LiveId" clId="{BEF31093-805D-4EF9-80C0-BA25EA21C994}" dt="2020-07-12T15:49:34.522" v="732" actId="14100"/>
          <ac:cxnSpMkLst>
            <pc:docMk/>
            <pc:sldMk cId="1393257800" sldId="268"/>
            <ac:cxnSpMk id="27" creationId="{54DCBCCF-9605-495F-8308-9B286F442F62}"/>
          </ac:cxnSpMkLst>
        </pc:cxnChg>
      </pc:sldChg>
      <pc:sldChg chg="addSp delSp modSp">
        <pc:chgData name="Agnieszka Mucha" userId="5dbf54e08fa133c2" providerId="LiveId" clId="{BEF31093-805D-4EF9-80C0-BA25EA21C994}" dt="2020-07-12T20:31:04.042" v="2454"/>
        <pc:sldMkLst>
          <pc:docMk/>
          <pc:sldMk cId="3163250809" sldId="269"/>
        </pc:sldMkLst>
        <pc:spChg chg="mod ord">
          <ac:chgData name="Agnieszka Mucha" userId="5dbf54e08fa133c2" providerId="LiveId" clId="{BEF31093-805D-4EF9-80C0-BA25EA21C994}" dt="2020-07-12T18:14:03.176" v="2363" actId="1076"/>
          <ac:spMkLst>
            <pc:docMk/>
            <pc:sldMk cId="3163250809" sldId="269"/>
            <ac:spMk id="7" creationId="{231A20A2-632D-4583-973E-E725BBBA731F}"/>
          </ac:spMkLst>
        </pc:spChg>
        <pc:spChg chg="mod ord">
          <ac:chgData name="Agnieszka Mucha" userId="5dbf54e08fa133c2" providerId="LiveId" clId="{BEF31093-805D-4EF9-80C0-BA25EA21C994}" dt="2020-07-12T18:15:09.581" v="2374" actId="1076"/>
          <ac:spMkLst>
            <pc:docMk/>
            <pc:sldMk cId="3163250809" sldId="269"/>
            <ac:spMk id="8" creationId="{5BF27494-0B5F-40D6-A0DB-EB9F1ADB1E36}"/>
          </ac:spMkLst>
        </pc:spChg>
        <pc:picChg chg="del mod">
          <ac:chgData name="Agnieszka Mucha" userId="5dbf54e08fa133c2" providerId="LiveId" clId="{BEF31093-805D-4EF9-80C0-BA25EA21C994}" dt="2020-07-12T18:13:41.138" v="2358"/>
          <ac:picMkLst>
            <pc:docMk/>
            <pc:sldMk cId="3163250809" sldId="269"/>
            <ac:picMk id="2" creationId="{8AFB8E84-F8C3-4FF4-872F-CBEE4BA56EA8}"/>
          </ac:picMkLst>
        </pc:picChg>
        <pc:picChg chg="add mod ord">
          <ac:chgData name="Agnieszka Mucha" userId="5dbf54e08fa133c2" providerId="LiveId" clId="{BEF31093-805D-4EF9-80C0-BA25EA21C994}" dt="2020-07-12T18:14:45.050" v="2370" actId="1076"/>
          <ac:picMkLst>
            <pc:docMk/>
            <pc:sldMk cId="3163250809" sldId="269"/>
            <ac:picMk id="3" creationId="{3223D39C-E5E8-43C2-868C-1A40663824AC}"/>
          </ac:picMkLst>
        </pc:picChg>
        <pc:picChg chg="mod">
          <ac:chgData name="Agnieszka Mucha" userId="5dbf54e08fa133c2" providerId="LiveId" clId="{BEF31093-805D-4EF9-80C0-BA25EA21C994}" dt="2020-07-12T18:14:49.940" v="2371" actId="1076"/>
          <ac:picMkLst>
            <pc:docMk/>
            <pc:sldMk cId="3163250809" sldId="269"/>
            <ac:picMk id="11" creationId="{454DAC00-E3C5-4EC0-81C4-5DAD56EA39F8}"/>
          </ac:picMkLst>
        </pc:picChg>
        <pc:picChg chg="mod">
          <ac:chgData name="Agnieszka Mucha" userId="5dbf54e08fa133c2" providerId="LiveId" clId="{BEF31093-805D-4EF9-80C0-BA25EA21C994}" dt="2020-07-12T18:14:56.652" v="2373" actId="1076"/>
          <ac:picMkLst>
            <pc:docMk/>
            <pc:sldMk cId="3163250809" sldId="269"/>
            <ac:picMk id="12" creationId="{F454BF7F-2630-473A-A74B-22141C432C48}"/>
          </ac:picMkLst>
        </pc:picChg>
        <pc:picChg chg="mod">
          <ac:chgData name="Agnieszka Mucha" userId="5dbf54e08fa133c2" providerId="LiveId" clId="{BEF31093-805D-4EF9-80C0-BA25EA21C994}" dt="2020-07-12T18:14:53.132" v="2372" actId="1076"/>
          <ac:picMkLst>
            <pc:docMk/>
            <pc:sldMk cId="3163250809" sldId="269"/>
            <ac:picMk id="13" creationId="{A4B31D8A-761B-4F39-9FDC-2DBFBD2D97C3}"/>
          </ac:picMkLst>
        </pc:picChg>
        <pc:picChg chg="add del">
          <ac:chgData name="Agnieszka Mucha" userId="5dbf54e08fa133c2" providerId="LiveId" clId="{BEF31093-805D-4EF9-80C0-BA25EA21C994}" dt="2020-07-12T20:30:46.662" v="2450"/>
          <ac:picMkLst>
            <pc:docMk/>
            <pc:sldMk cId="3163250809" sldId="269"/>
            <ac:picMk id="15" creationId="{52619E3D-AEE1-49C6-8E0F-314A476F03AE}"/>
          </ac:picMkLst>
        </pc:picChg>
        <pc:picChg chg="add">
          <ac:chgData name="Agnieszka Mucha" userId="5dbf54e08fa133c2" providerId="LiveId" clId="{BEF31093-805D-4EF9-80C0-BA25EA21C994}" dt="2020-07-12T20:31:04.042" v="2454"/>
          <ac:picMkLst>
            <pc:docMk/>
            <pc:sldMk cId="3163250809" sldId="269"/>
            <ac:picMk id="16" creationId="{5C883AE6-1121-4589-A7D9-3B771A99FAB8}"/>
          </ac:picMkLst>
        </pc:picChg>
      </pc:sldChg>
      <pc:sldChg chg="addSp delSp modSp">
        <pc:chgData name="Agnieszka Mucha" userId="5dbf54e08fa133c2" providerId="LiveId" clId="{BEF31093-805D-4EF9-80C0-BA25EA21C994}" dt="2020-07-12T20:31:05.458" v="2455"/>
        <pc:sldMkLst>
          <pc:docMk/>
          <pc:sldMk cId="1093430441" sldId="270"/>
        </pc:sldMkLst>
        <pc:spChg chg="mod">
          <ac:chgData name="Agnieszka Mucha" userId="5dbf54e08fa133c2" providerId="LiveId" clId="{BEF31093-805D-4EF9-80C0-BA25EA21C994}" dt="2020-07-12T16:14:34.290" v="1682" actId="404"/>
          <ac:spMkLst>
            <pc:docMk/>
            <pc:sldMk cId="1093430441" sldId="270"/>
            <ac:spMk id="7" creationId="{231A20A2-632D-4583-973E-E725BBBA731F}"/>
          </ac:spMkLst>
        </pc:spChg>
        <pc:picChg chg="add del">
          <ac:chgData name="Agnieszka Mucha" userId="5dbf54e08fa133c2" providerId="LiveId" clId="{BEF31093-805D-4EF9-80C0-BA25EA21C994}" dt="2020-07-12T20:30:44.826" v="2449"/>
          <ac:picMkLst>
            <pc:docMk/>
            <pc:sldMk cId="1093430441" sldId="270"/>
            <ac:picMk id="11" creationId="{7DA81FC7-E8AE-4705-9CF2-ABC9E95DD9E9}"/>
          </ac:picMkLst>
        </pc:picChg>
        <pc:picChg chg="add">
          <ac:chgData name="Agnieszka Mucha" userId="5dbf54e08fa133c2" providerId="LiveId" clId="{BEF31093-805D-4EF9-80C0-BA25EA21C994}" dt="2020-07-12T20:31:05.458" v="2455"/>
          <ac:picMkLst>
            <pc:docMk/>
            <pc:sldMk cId="1093430441" sldId="270"/>
            <ac:picMk id="14" creationId="{4F3D6A59-B42F-484A-85A6-C9F6D7D4DE62}"/>
          </ac:picMkLst>
        </pc:picChg>
      </pc:sldChg>
      <pc:sldChg chg="addSp delSp modSp">
        <pc:chgData name="Agnieszka Mucha" userId="5dbf54e08fa133c2" providerId="LiveId" clId="{BEF31093-805D-4EF9-80C0-BA25EA21C994}" dt="2020-07-12T20:31:06.449" v="2456"/>
        <pc:sldMkLst>
          <pc:docMk/>
          <pc:sldMk cId="2109527756" sldId="272"/>
        </pc:sldMkLst>
        <pc:spChg chg="mod">
          <ac:chgData name="Agnieszka Mucha" userId="5dbf54e08fa133c2" providerId="LiveId" clId="{BEF31093-805D-4EF9-80C0-BA25EA21C994}" dt="2020-07-12T16:14:53.968" v="1685" actId="404"/>
          <ac:spMkLst>
            <pc:docMk/>
            <pc:sldMk cId="2109527756" sldId="272"/>
            <ac:spMk id="7" creationId="{231A20A2-632D-4583-973E-E725BBBA731F}"/>
          </ac:spMkLst>
        </pc:spChg>
        <pc:picChg chg="mod">
          <ac:chgData name="Agnieszka Mucha" userId="5dbf54e08fa133c2" providerId="LiveId" clId="{BEF31093-805D-4EF9-80C0-BA25EA21C994}" dt="2020-07-12T18:09:59.317" v="2346" actId="1076"/>
          <ac:picMkLst>
            <pc:docMk/>
            <pc:sldMk cId="2109527756" sldId="272"/>
            <ac:picMk id="9" creationId="{548C304F-E789-4981-805C-5278E5A5FE78}"/>
          </ac:picMkLst>
        </pc:picChg>
        <pc:picChg chg="add del">
          <ac:chgData name="Agnieszka Mucha" userId="5dbf54e08fa133c2" providerId="LiveId" clId="{BEF31093-805D-4EF9-80C0-BA25EA21C994}" dt="2020-07-12T20:30:42.452" v="2448"/>
          <ac:picMkLst>
            <pc:docMk/>
            <pc:sldMk cId="2109527756" sldId="272"/>
            <ac:picMk id="11" creationId="{6DA78958-FDC0-4518-A9BE-05BE1C70EA8F}"/>
          </ac:picMkLst>
        </pc:picChg>
        <pc:picChg chg="add">
          <ac:chgData name="Agnieszka Mucha" userId="5dbf54e08fa133c2" providerId="LiveId" clId="{BEF31093-805D-4EF9-80C0-BA25EA21C994}" dt="2020-07-12T20:31:06.449" v="2456"/>
          <ac:picMkLst>
            <pc:docMk/>
            <pc:sldMk cId="2109527756" sldId="272"/>
            <ac:picMk id="12" creationId="{236F3B8D-1157-4BC7-B4BD-35D36D73C895}"/>
          </ac:picMkLst>
        </pc:picChg>
      </pc:sldChg>
      <pc:sldChg chg="addSp modSp">
        <pc:chgData name="Agnieszka Mucha" userId="5dbf54e08fa133c2" providerId="LiveId" clId="{BEF31093-805D-4EF9-80C0-BA25EA21C994}" dt="2020-07-12T20:31:07.461" v="2457"/>
        <pc:sldMkLst>
          <pc:docMk/>
          <pc:sldMk cId="3871958475" sldId="273"/>
        </pc:sldMkLst>
        <pc:spChg chg="mod">
          <ac:chgData name="Agnieszka Mucha" userId="5dbf54e08fa133c2" providerId="LiveId" clId="{BEF31093-805D-4EF9-80C0-BA25EA21C994}" dt="2020-07-12T16:15:10.096" v="1688" actId="20577"/>
          <ac:spMkLst>
            <pc:docMk/>
            <pc:sldMk cId="3871958475" sldId="273"/>
            <ac:spMk id="7" creationId="{231A20A2-632D-4583-973E-E725BBBA731F}"/>
          </ac:spMkLst>
        </pc:spChg>
        <pc:picChg chg="add">
          <ac:chgData name="Agnieszka Mucha" userId="5dbf54e08fa133c2" providerId="LiveId" clId="{BEF31093-805D-4EF9-80C0-BA25EA21C994}" dt="2020-07-12T20:31:07.461" v="2457"/>
          <ac:picMkLst>
            <pc:docMk/>
            <pc:sldMk cId="3871958475" sldId="273"/>
            <ac:picMk id="11" creationId="{D1665CB3-4AB5-43A7-9C5D-C96122E75B9F}"/>
          </ac:picMkLst>
        </pc:picChg>
      </pc:sldChg>
      <pc:sldChg chg="addSp modSp">
        <pc:chgData name="Agnieszka Mucha" userId="5dbf54e08fa133c2" providerId="LiveId" clId="{BEF31093-805D-4EF9-80C0-BA25EA21C994}" dt="2020-07-12T20:31:08.441" v="2458"/>
        <pc:sldMkLst>
          <pc:docMk/>
          <pc:sldMk cId="2190357848" sldId="274"/>
        </pc:sldMkLst>
        <pc:spChg chg="mod">
          <ac:chgData name="Agnieszka Mucha" userId="5dbf54e08fa133c2" providerId="LiveId" clId="{BEF31093-805D-4EF9-80C0-BA25EA21C994}" dt="2020-07-12T16:15:20.174" v="1690" actId="1076"/>
          <ac:spMkLst>
            <pc:docMk/>
            <pc:sldMk cId="2190357848" sldId="274"/>
            <ac:spMk id="7" creationId="{231A20A2-632D-4583-973E-E725BBBA731F}"/>
          </ac:spMkLst>
        </pc:spChg>
        <pc:picChg chg="add">
          <ac:chgData name="Agnieszka Mucha" userId="5dbf54e08fa133c2" providerId="LiveId" clId="{BEF31093-805D-4EF9-80C0-BA25EA21C994}" dt="2020-07-12T20:31:08.441" v="2458"/>
          <ac:picMkLst>
            <pc:docMk/>
            <pc:sldMk cId="2190357848" sldId="274"/>
            <ac:picMk id="10" creationId="{1C3805F7-09CE-41A4-BC62-53955843734C}"/>
          </ac:picMkLst>
        </pc:picChg>
      </pc:sldChg>
      <pc:sldChg chg="addSp modSp">
        <pc:chgData name="Agnieszka Mucha" userId="5dbf54e08fa133c2" providerId="LiveId" clId="{BEF31093-805D-4EF9-80C0-BA25EA21C994}" dt="2020-07-12T20:31:11.120" v="2460"/>
        <pc:sldMkLst>
          <pc:docMk/>
          <pc:sldMk cId="4169132127" sldId="275"/>
        </pc:sldMkLst>
        <pc:spChg chg="add mod">
          <ac:chgData name="Agnieszka Mucha" userId="5dbf54e08fa133c2" providerId="LiveId" clId="{BEF31093-805D-4EF9-80C0-BA25EA21C994}" dt="2020-07-12T16:05:59.632" v="1594" actId="1076"/>
          <ac:spMkLst>
            <pc:docMk/>
            <pc:sldMk cId="4169132127" sldId="275"/>
            <ac:spMk id="2" creationId="{71E76750-5708-4532-B153-063AB200D0E5}"/>
          </ac:spMkLst>
        </pc:spChg>
        <pc:spChg chg="add mod">
          <ac:chgData name="Agnieszka Mucha" userId="5dbf54e08fa133c2" providerId="LiveId" clId="{BEF31093-805D-4EF9-80C0-BA25EA21C994}" dt="2020-07-12T16:06:31.767" v="1600" actId="790"/>
          <ac:spMkLst>
            <pc:docMk/>
            <pc:sldMk cId="4169132127" sldId="275"/>
            <ac:spMk id="3" creationId="{275740D5-9487-4365-A54F-43418D5461CC}"/>
          </ac:spMkLst>
        </pc:spChg>
        <pc:grpChg chg="mod">
          <ac:chgData name="Agnieszka Mucha" userId="5dbf54e08fa133c2" providerId="LiveId" clId="{BEF31093-805D-4EF9-80C0-BA25EA21C994}" dt="2020-07-12T16:06:02.576" v="1595" actId="1076"/>
          <ac:grpSpMkLst>
            <pc:docMk/>
            <pc:sldMk cId="4169132127" sldId="275"/>
            <ac:grpSpMk id="14" creationId="{B0487A27-9066-4675-BDC1-4962397DF2C4}"/>
          </ac:grpSpMkLst>
        </pc:grpChg>
        <pc:picChg chg="mod">
          <ac:chgData name="Agnieszka Mucha" userId="5dbf54e08fa133c2" providerId="LiveId" clId="{BEF31093-805D-4EF9-80C0-BA25EA21C994}" dt="2020-07-12T16:05:55.786" v="1593" actId="1076"/>
          <ac:picMkLst>
            <pc:docMk/>
            <pc:sldMk cId="4169132127" sldId="275"/>
            <ac:picMk id="5" creationId="{20442508-7AEE-4159-8510-DCE27CDD8821}"/>
          </ac:picMkLst>
        </pc:picChg>
        <pc:picChg chg="mod">
          <ac:chgData name="Agnieszka Mucha" userId="5dbf54e08fa133c2" providerId="LiveId" clId="{BEF31093-805D-4EF9-80C0-BA25EA21C994}" dt="2020-07-12T15:57:34.385" v="1065" actId="14100"/>
          <ac:picMkLst>
            <pc:docMk/>
            <pc:sldMk cId="4169132127" sldId="275"/>
            <ac:picMk id="10" creationId="{E642EA23-0070-498B-B89F-BE9A6E71395A}"/>
          </ac:picMkLst>
        </pc:picChg>
        <pc:picChg chg="mod">
          <ac:chgData name="Agnieszka Mucha" userId="5dbf54e08fa133c2" providerId="LiveId" clId="{BEF31093-805D-4EF9-80C0-BA25EA21C994}" dt="2020-07-12T15:57:34.385" v="1065" actId="14100"/>
          <ac:picMkLst>
            <pc:docMk/>
            <pc:sldMk cId="4169132127" sldId="275"/>
            <ac:picMk id="13" creationId="{F567B1CB-B336-408D-A409-EFC0144FB849}"/>
          </ac:picMkLst>
        </pc:picChg>
        <pc:picChg chg="add">
          <ac:chgData name="Agnieszka Mucha" userId="5dbf54e08fa133c2" providerId="LiveId" clId="{BEF31093-805D-4EF9-80C0-BA25EA21C994}" dt="2020-07-12T20:31:11.120" v="2460"/>
          <ac:picMkLst>
            <pc:docMk/>
            <pc:sldMk cId="4169132127" sldId="275"/>
            <ac:picMk id="15" creationId="{F8087869-B08F-4435-A859-855F0725BE87}"/>
          </ac:picMkLst>
        </pc:picChg>
      </pc:sldChg>
      <pc:sldChg chg="addSp modSp">
        <pc:chgData name="Agnieszka Mucha" userId="5dbf54e08fa133c2" providerId="LiveId" clId="{BEF31093-805D-4EF9-80C0-BA25EA21C994}" dt="2020-07-12T20:31:09.809" v="2459"/>
        <pc:sldMkLst>
          <pc:docMk/>
          <pc:sldMk cId="56201277" sldId="276"/>
        </pc:sldMkLst>
        <pc:spChg chg="mod">
          <ac:chgData name="Agnieszka Mucha" userId="5dbf54e08fa133c2" providerId="LiveId" clId="{BEF31093-805D-4EF9-80C0-BA25EA21C994}" dt="2020-07-12T16:24:09.908" v="2136" actId="1076"/>
          <ac:spMkLst>
            <pc:docMk/>
            <pc:sldMk cId="56201277" sldId="276"/>
            <ac:spMk id="2" creationId="{14CBECAD-AEB4-48D9-9072-0FF1804AB9BA}"/>
          </ac:spMkLst>
        </pc:spChg>
        <pc:spChg chg="add mod">
          <ac:chgData name="Agnieszka Mucha" userId="5dbf54e08fa133c2" providerId="LiveId" clId="{BEF31093-805D-4EF9-80C0-BA25EA21C994}" dt="2020-07-12T16:42:17.571" v="2297" actId="20577"/>
          <ac:spMkLst>
            <pc:docMk/>
            <pc:sldMk cId="56201277" sldId="276"/>
            <ac:spMk id="11" creationId="{0E2AC74D-D7D4-49F9-9538-C5CA06A5CDF7}"/>
          </ac:spMkLst>
        </pc:spChg>
        <pc:grpChg chg="mod">
          <ac:chgData name="Agnieszka Mucha" userId="5dbf54e08fa133c2" providerId="LiveId" clId="{BEF31093-805D-4EF9-80C0-BA25EA21C994}" dt="2020-07-12T16:24:12.626" v="2137" actId="1076"/>
          <ac:grpSpMkLst>
            <pc:docMk/>
            <pc:sldMk cId="56201277" sldId="276"/>
            <ac:grpSpMk id="10" creationId="{108477FF-BA2F-43DE-BF14-BEB49702C62F}"/>
          </ac:grpSpMkLst>
        </pc:grpChg>
        <pc:picChg chg="mod">
          <ac:chgData name="Agnieszka Mucha" userId="5dbf54e08fa133c2" providerId="LiveId" clId="{BEF31093-805D-4EF9-80C0-BA25EA21C994}" dt="2020-07-12T16:23:55.381" v="2122" actId="1076"/>
          <ac:picMkLst>
            <pc:docMk/>
            <pc:sldMk cId="56201277" sldId="276"/>
            <ac:picMk id="8" creationId="{20FD6E30-8932-411B-A297-6FD80F80C97D}"/>
          </ac:picMkLst>
        </pc:picChg>
        <pc:picChg chg="add">
          <ac:chgData name="Agnieszka Mucha" userId="5dbf54e08fa133c2" providerId="LiveId" clId="{BEF31093-805D-4EF9-80C0-BA25EA21C994}" dt="2020-07-12T20:31:09.809" v="2459"/>
          <ac:picMkLst>
            <pc:docMk/>
            <pc:sldMk cId="56201277" sldId="276"/>
            <ac:picMk id="12" creationId="{524D454C-9DAB-4E7E-8F80-745A80CA9074}"/>
          </ac:picMkLst>
        </pc:picChg>
      </pc:sldChg>
      <pc:sldChg chg="addSp delSp modSp ord">
        <pc:chgData name="Agnieszka Mucha" userId="5dbf54e08fa133c2" providerId="LiveId" clId="{BEF31093-805D-4EF9-80C0-BA25EA21C994}" dt="2020-07-12T20:30:59.436" v="2453" actId="1076"/>
        <pc:sldMkLst>
          <pc:docMk/>
          <pc:sldMk cId="2636748269" sldId="277"/>
        </pc:sldMkLst>
        <pc:spChg chg="mod">
          <ac:chgData name="Agnieszka Mucha" userId="5dbf54e08fa133c2" providerId="LiveId" clId="{BEF31093-805D-4EF9-80C0-BA25EA21C994}" dt="2020-07-12T18:10:11.751" v="2347" actId="20577"/>
          <ac:spMkLst>
            <pc:docMk/>
            <pc:sldMk cId="2636748269" sldId="277"/>
            <ac:spMk id="2" creationId="{DDADD5B6-37AF-42CA-9FD4-41207176FD56}"/>
          </ac:spMkLst>
        </pc:spChg>
        <pc:picChg chg="mod">
          <ac:chgData name="Agnieszka Mucha" userId="5dbf54e08fa133c2" providerId="LiveId" clId="{BEF31093-805D-4EF9-80C0-BA25EA21C994}" dt="2020-07-12T16:25:42.914" v="2192" actId="1076"/>
          <ac:picMkLst>
            <pc:docMk/>
            <pc:sldMk cId="2636748269" sldId="277"/>
            <ac:picMk id="7" creationId="{BE4AD502-BCF9-4002-837A-2145B8886C79}"/>
          </ac:picMkLst>
        </pc:picChg>
        <pc:picChg chg="add del">
          <ac:chgData name="Agnieszka Mucha" userId="5dbf54e08fa133c2" providerId="LiveId" clId="{BEF31093-805D-4EF9-80C0-BA25EA21C994}" dt="2020-07-12T20:30:47.930" v="2451"/>
          <ac:picMkLst>
            <pc:docMk/>
            <pc:sldMk cId="2636748269" sldId="277"/>
            <ac:picMk id="9" creationId="{E9F57312-F795-460F-AB9E-90692FDB611E}"/>
          </ac:picMkLst>
        </pc:picChg>
        <pc:picChg chg="add mod">
          <ac:chgData name="Agnieszka Mucha" userId="5dbf54e08fa133c2" providerId="LiveId" clId="{BEF31093-805D-4EF9-80C0-BA25EA21C994}" dt="2020-07-12T20:30:59.436" v="2453" actId="1076"/>
          <ac:picMkLst>
            <pc:docMk/>
            <pc:sldMk cId="2636748269" sldId="277"/>
            <ac:picMk id="10" creationId="{50A3EDB3-6CDA-4BC9-A4E7-3C312B6E8498}"/>
          </ac:picMkLst>
        </pc:picChg>
      </pc:sldChg>
      <pc:sldChg chg="addSp modSp">
        <pc:chgData name="Agnieszka Mucha" userId="5dbf54e08fa133c2" providerId="LiveId" clId="{BEF31093-805D-4EF9-80C0-BA25EA21C994}" dt="2020-07-12T20:31:12.232" v="2461"/>
        <pc:sldMkLst>
          <pc:docMk/>
          <pc:sldMk cId="1379546834" sldId="278"/>
        </pc:sldMkLst>
        <pc:spChg chg="mod">
          <ac:chgData name="Agnieszka Mucha" userId="5dbf54e08fa133c2" providerId="LiveId" clId="{BEF31093-805D-4EF9-80C0-BA25EA21C994}" dt="2020-07-12T16:06:56.366" v="1603" actId="1076"/>
          <ac:spMkLst>
            <pc:docMk/>
            <pc:sldMk cId="1379546834" sldId="278"/>
            <ac:spMk id="2" creationId="{DDADD5B6-37AF-42CA-9FD4-41207176FD56}"/>
          </ac:spMkLst>
        </pc:spChg>
        <pc:picChg chg="mod">
          <ac:chgData name="Agnieszka Mucha" userId="5dbf54e08fa133c2" providerId="LiveId" clId="{BEF31093-805D-4EF9-80C0-BA25EA21C994}" dt="2020-07-12T16:02:08.257" v="1496" actId="1076"/>
          <ac:picMkLst>
            <pc:docMk/>
            <pc:sldMk cId="1379546834" sldId="278"/>
            <ac:picMk id="7" creationId="{9B27997A-E5B2-41D0-9718-1E3D49B641B3}"/>
          </ac:picMkLst>
        </pc:picChg>
        <pc:picChg chg="add">
          <ac:chgData name="Agnieszka Mucha" userId="5dbf54e08fa133c2" providerId="LiveId" clId="{BEF31093-805D-4EF9-80C0-BA25EA21C994}" dt="2020-07-12T20:31:12.232" v="2461"/>
          <ac:picMkLst>
            <pc:docMk/>
            <pc:sldMk cId="1379546834" sldId="278"/>
            <ac:picMk id="9" creationId="{314085AC-0217-464B-961D-053F351A966A}"/>
          </ac:picMkLst>
        </pc:picChg>
      </pc:sldChg>
      <pc:sldChg chg="addSp delSp modSp add">
        <pc:chgData name="Agnieszka Mucha" userId="5dbf54e08fa133c2" providerId="LiveId" clId="{BEF31093-805D-4EF9-80C0-BA25EA21C994}" dt="2020-07-12T20:30:25.704" v="2443"/>
        <pc:sldMkLst>
          <pc:docMk/>
          <pc:sldMk cId="1065138117" sldId="279"/>
        </pc:sldMkLst>
        <pc:spChg chg="add mod">
          <ac:chgData name="Agnieszka Mucha" userId="5dbf54e08fa133c2" providerId="LiveId" clId="{BEF31093-805D-4EF9-80C0-BA25EA21C994}" dt="2020-07-12T16:37:27.257" v="2296" actId="20577"/>
          <ac:spMkLst>
            <pc:docMk/>
            <pc:sldMk cId="1065138117" sldId="279"/>
            <ac:spMk id="2" creationId="{22BD5861-7A8B-4D37-BE1C-0BA160B1F5A8}"/>
          </ac:spMkLst>
        </pc:spChg>
        <pc:spChg chg="mod">
          <ac:chgData name="Agnieszka Mucha" userId="5dbf54e08fa133c2" providerId="LiveId" clId="{BEF31093-805D-4EF9-80C0-BA25EA21C994}" dt="2020-07-12T15:25:09.475" v="320" actId="20577"/>
          <ac:spMkLst>
            <pc:docMk/>
            <pc:sldMk cId="1065138117" sldId="279"/>
            <ac:spMk id="30" creationId="{68C57290-B5F9-44F8-81D3-90C4A43C255B}"/>
          </ac:spMkLst>
        </pc:spChg>
        <pc:grpChg chg="del">
          <ac:chgData name="Agnieszka Mucha" userId="5dbf54e08fa133c2" providerId="LiveId" clId="{BEF31093-805D-4EF9-80C0-BA25EA21C994}" dt="2020-07-12T15:25:15.382" v="321"/>
          <ac:grpSpMkLst>
            <pc:docMk/>
            <pc:sldMk cId="1065138117" sldId="279"/>
            <ac:grpSpMk id="7" creationId="{74ACDEC3-8A19-4765-A5C3-D60F614EA583}"/>
          </ac:grpSpMkLst>
        </pc:grpChg>
        <pc:grpChg chg="add del">
          <ac:chgData name="Agnieszka Mucha" userId="5dbf54e08fa133c2" providerId="LiveId" clId="{BEF31093-805D-4EF9-80C0-BA25EA21C994}" dt="2020-07-12T15:32:22.242" v="381"/>
          <ac:grpSpMkLst>
            <pc:docMk/>
            <pc:sldMk cId="1065138117" sldId="279"/>
            <ac:grpSpMk id="28" creationId="{7F5B0D70-94B6-421A-B207-806061674133}"/>
          </ac:grpSpMkLst>
        </pc:grpChg>
        <pc:grpChg chg="add del">
          <ac:chgData name="Agnieszka Mucha" userId="5dbf54e08fa133c2" providerId="LiveId" clId="{BEF31093-805D-4EF9-80C0-BA25EA21C994}" dt="2020-07-12T15:33:11.530" v="404"/>
          <ac:grpSpMkLst>
            <pc:docMk/>
            <pc:sldMk cId="1065138117" sldId="279"/>
            <ac:grpSpMk id="45" creationId="{5E263F08-32FE-4F0C-BA21-19805763B077}"/>
          </ac:grpSpMkLst>
        </pc:grpChg>
        <pc:picChg chg="add">
          <ac:chgData name="Agnieszka Mucha" userId="5dbf54e08fa133c2" providerId="LiveId" clId="{BEF31093-805D-4EF9-80C0-BA25EA21C994}" dt="2020-07-12T20:30:25.704" v="2443"/>
          <ac:picMkLst>
            <pc:docMk/>
            <pc:sldMk cId="1065138117" sldId="279"/>
            <ac:picMk id="11" creationId="{FBC1FC2F-4438-456B-B53C-F248FC6E3FC8}"/>
          </ac:picMkLst>
        </pc:picChg>
        <pc:cxnChg chg="mod">
          <ac:chgData name="Agnieszka Mucha" userId="5dbf54e08fa133c2" providerId="LiveId" clId="{BEF31093-805D-4EF9-80C0-BA25EA21C994}" dt="2020-07-12T15:49:24.315" v="731" actId="14100"/>
          <ac:cxnSpMkLst>
            <pc:docMk/>
            <pc:sldMk cId="1065138117" sldId="279"/>
            <ac:cxnSpMk id="27" creationId="{54DCBCCF-9605-495F-8308-9B286F442F6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A7CB-E9C1-440E-BEC2-968C14DB3E55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50D6-9CCA-48E3-A98C-AC956FD94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9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E2FC-FA9C-4DE6-94FD-22FAA8F03837}" type="datetime1">
              <a:rPr lang="pl-PL" smtClean="0"/>
              <a:t>12.07.2020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318C-3E21-4D80-877D-EF58E625DF77}" type="datetime1">
              <a:rPr lang="pl-PL" smtClean="0"/>
              <a:t>12.07.2020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91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35FE-EA38-4A89-8019-AEB7114CEC2F}" type="datetime1">
              <a:rPr lang="pl-PL" smtClean="0"/>
              <a:t>12.07.2020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65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10E2-F42E-438A-8C39-E7987E2180E3}" type="datetime1">
              <a:rPr lang="pl-PL" smtClean="0"/>
              <a:t>12.07.2020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64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746E-9F31-41E2-861F-6D747258E879}" type="datetime1">
              <a:rPr lang="pl-PL" smtClean="0"/>
              <a:t>12.07.2020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79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E043-29BA-48D9-8F95-2B98F74ECC8D}" type="datetime1">
              <a:rPr lang="pl-PL" smtClean="0"/>
              <a:t>12.07.2020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62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3BC4-979D-4B94-B4C1-DB96FE461A64}" type="datetime1">
              <a:rPr lang="pl-PL" smtClean="0"/>
              <a:t>12.07.2020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31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49DE-B9FC-4098-9220-4ABBC80897DC}" type="datetime1">
              <a:rPr lang="pl-PL" smtClean="0"/>
              <a:t>12.07.2020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1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10F-ED00-4AF0-BE0A-71CBE230D09B}" type="datetime1">
              <a:rPr lang="pl-PL" smtClean="0"/>
              <a:t>12.07.2020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93C9-B019-45A7-8FAC-79CF3BD37F4C}" type="datetime1">
              <a:rPr lang="pl-PL" smtClean="0"/>
              <a:t>12.07.2020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20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25A-BB09-4F8A-B78E-F1E9E7073791}" type="datetime1">
              <a:rPr lang="pl-PL" smtClean="0"/>
              <a:t>12.07.2020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8332-89F1-4F45-91A4-AEAC285256B6}" type="datetime1">
              <a:rPr lang="pl-PL" smtClean="0"/>
              <a:t>12.07.2020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D8FE-C0C1-4D61-8463-3034F7B53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0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ucha@agh.edu.p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2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is.agh.edu.pl/event/1/timetable/?view=standard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0909" y="637489"/>
            <a:ext cx="6464395" cy="2891774"/>
          </a:xfrm>
        </p:spPr>
        <p:txBody>
          <a:bodyPr>
            <a:normAutofit/>
          </a:bodyPr>
          <a:lstStyle/>
          <a:p>
            <a:r>
              <a:rPr lang="pl-PL" sz="4800" dirty="0" err="1">
                <a:solidFill>
                  <a:srgbClr val="131432"/>
                </a:solidFill>
                <a:latin typeface="Gilroy ExtraBold" panose="00000900000000000000" pitchFamily="50" charset="-18"/>
              </a:rPr>
              <a:t>Welcome</a:t>
            </a:r>
            <a:r>
              <a:rPr lang="pl-PL" sz="4800" dirty="0">
                <a:solidFill>
                  <a:srgbClr val="131432"/>
                </a:solidFill>
                <a:latin typeface="Gilroy ExtraBold" panose="00000900000000000000" pitchFamily="50" charset="-18"/>
              </a:rPr>
              <a:t> </a:t>
            </a:r>
            <a:br>
              <a:rPr lang="pl-PL" sz="4800" dirty="0">
                <a:solidFill>
                  <a:srgbClr val="131432"/>
                </a:solidFill>
                <a:latin typeface="Gilroy ExtraBold" panose="00000900000000000000" pitchFamily="50" charset="-18"/>
              </a:rPr>
            </a:br>
            <a:r>
              <a:rPr lang="pl-PL" sz="4800" dirty="0">
                <a:solidFill>
                  <a:srgbClr val="131432"/>
                </a:solidFill>
                <a:latin typeface="Gilroy ExtraBold" panose="00000900000000000000" pitchFamily="50" charset="-18"/>
              </a:rPr>
              <a:t>and </a:t>
            </a:r>
            <a:r>
              <a:rPr lang="pl-PL" sz="4800" dirty="0" err="1">
                <a:solidFill>
                  <a:srgbClr val="131432"/>
                </a:solidFill>
                <a:latin typeface="Gilroy ExtraBold" panose="00000900000000000000" pitchFamily="50" charset="-18"/>
              </a:rPr>
              <a:t>introduction</a:t>
            </a:r>
            <a:br>
              <a:rPr lang="pl-PL" sz="4800" dirty="0">
                <a:solidFill>
                  <a:srgbClr val="131432"/>
                </a:solidFill>
                <a:latin typeface="Gilroy ExtraBold" panose="00000900000000000000" pitchFamily="50" charset="-18"/>
              </a:rPr>
            </a:br>
            <a:r>
              <a:rPr lang="pl-PL" sz="4800" dirty="0">
                <a:solidFill>
                  <a:srgbClr val="131432"/>
                </a:solidFill>
                <a:latin typeface="Gilroy ExtraBold" panose="00000900000000000000" pitchFamily="50" charset="-18"/>
              </a:rPr>
              <a:t>to the School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00910" y="3298855"/>
            <a:ext cx="4016962" cy="1115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131432"/>
                </a:solidFill>
                <a:latin typeface="Gilroy ExtraBold" panose="00000900000000000000" pitchFamily="50" charset="-18"/>
              </a:rPr>
              <a:t>Agnieszka </a:t>
            </a:r>
            <a:r>
              <a:rPr lang="pl-PL" sz="2000" dirty="0" err="1">
                <a:solidFill>
                  <a:srgbClr val="131432"/>
                </a:solidFill>
                <a:latin typeface="Gilroy ExtraBold" panose="00000900000000000000" pitchFamily="50" charset="-18"/>
              </a:rPr>
              <a:t>Obłąkowska</a:t>
            </a:r>
            <a:r>
              <a:rPr lang="pl-PL" sz="2000" dirty="0">
                <a:solidFill>
                  <a:srgbClr val="131432"/>
                </a:solidFill>
                <a:latin typeface="Gilroy ExtraBold" panose="00000900000000000000" pitchFamily="50" charset="-18"/>
              </a:rPr>
              <a:t>-Mucha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131432"/>
                </a:solidFill>
                <a:latin typeface="Gilroy Light" panose="00000400000000000000" pitchFamily="50" charset="-18"/>
              </a:rPr>
              <a:t>AGH UST Kraków</a:t>
            </a:r>
          </a:p>
          <a:p>
            <a:pPr marL="0" indent="0" algn="ctr">
              <a:buNone/>
            </a:pPr>
            <a:r>
              <a:rPr lang="pl-PL" sz="1700" dirty="0">
                <a:solidFill>
                  <a:srgbClr val="131432"/>
                </a:solidFill>
                <a:latin typeface="Gilroy Light" panose="00000400000000000000" pitchFamily="50" charset="-18"/>
                <a:hlinkClick r:id="rId3"/>
              </a:rPr>
              <a:t>amucha@agh.edu.pl</a:t>
            </a:r>
            <a:endParaRPr lang="pl-PL" sz="1700" dirty="0">
              <a:solidFill>
                <a:srgbClr val="131432"/>
              </a:solidFill>
              <a:latin typeface="Gilroy Light" panose="00000400000000000000" pitchFamily="50" charset="-18"/>
            </a:endParaRPr>
          </a:p>
          <a:p>
            <a:pPr marL="0" indent="0">
              <a:buNone/>
            </a:pPr>
            <a:endParaRPr lang="pl-PL" sz="2000" dirty="0">
              <a:solidFill>
                <a:srgbClr val="131432"/>
              </a:solidFill>
              <a:latin typeface="Gilroy Light" panose="00000400000000000000" pitchFamily="50" charset="-18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33CDE2C-E5CE-4631-A17C-23B52ADCEA3D}"/>
              </a:ext>
            </a:extLst>
          </p:cNvPr>
          <p:cNvSpPr/>
          <p:nvPr/>
        </p:nvSpPr>
        <p:spPr>
          <a:xfrm>
            <a:off x="627928" y="3059668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summer@fis.agh.edu.pl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5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B6F647F-3A61-4450-AB52-39F647C1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0BFFE9-E669-4A93-BAB2-8BA33CD03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/>
          <a:stretch/>
        </p:blipFill>
        <p:spPr>
          <a:xfrm>
            <a:off x="3240000" y="1440000"/>
            <a:ext cx="6442694" cy="31735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31A20A2-632D-4583-973E-E725BBBA731F}"/>
              </a:ext>
            </a:extLst>
          </p:cNvPr>
          <p:cNvSpPr txBox="1"/>
          <p:nvPr/>
        </p:nvSpPr>
        <p:spPr>
          <a:xfrm rot="20281049">
            <a:off x="5043989" y="2703629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EXTRAS</a:t>
            </a:r>
            <a:endParaRPr lang="en-GB" sz="3600" dirty="0">
              <a:solidFill>
                <a:srgbClr val="D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89A65CF-95A5-456B-8D18-78B749DA6D59}"/>
              </a:ext>
            </a:extLst>
          </p:cNvPr>
          <p:cNvSpPr/>
          <p:nvPr/>
        </p:nvSpPr>
        <p:spPr>
          <a:xfrm>
            <a:off x="1303107" y="1094926"/>
            <a:ext cx="1622680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282B03-271F-4AE2-BFE5-5AEABE94502C}"/>
              </a:ext>
            </a:extLst>
          </p:cNvPr>
          <p:cNvSpPr txBox="1"/>
          <p:nvPr/>
        </p:nvSpPr>
        <p:spPr>
          <a:xfrm>
            <a:off x="1360715" y="114889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Lectures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10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1C3805F7-09CE-41A4-BC62-539558437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EAD007-6C9B-4A74-A579-54D0971C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35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0FD6E30-8932-411B-A297-6FD80F80C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5531E4A-B230-4664-AACD-4031129A8EE8}"/>
              </a:ext>
            </a:extLst>
          </p:cNvPr>
          <p:cNvSpPr/>
          <p:nvPr/>
        </p:nvSpPr>
        <p:spPr>
          <a:xfrm>
            <a:off x="1303107" y="1094926"/>
            <a:ext cx="2481990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282B03-271F-4AE2-BFE5-5AEABE94502C}"/>
              </a:ext>
            </a:extLst>
          </p:cNvPr>
          <p:cNvSpPr txBox="1"/>
          <p:nvPr/>
        </p:nvSpPr>
        <p:spPr>
          <a:xfrm>
            <a:off x="1360715" y="1148898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NVIDIA Course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4CBECAD-AEB4-48D9-9072-0FF1804AB9BA}"/>
              </a:ext>
            </a:extLst>
          </p:cNvPr>
          <p:cNvSpPr txBox="1"/>
          <p:nvPr/>
        </p:nvSpPr>
        <p:spPr>
          <a:xfrm>
            <a:off x="3651727" y="4753745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Tomek – </a:t>
            </a:r>
            <a:r>
              <a:rPr lang="pl-PL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could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 </a:t>
            </a:r>
            <a:r>
              <a:rPr lang="pl-PL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you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 </a:t>
            </a:r>
            <a:r>
              <a:rPr lang="pl-PL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elaborate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 ?</a:t>
            </a:r>
            <a:endParaRPr lang="en-GB" dirty="0">
              <a:solidFill>
                <a:srgbClr val="D8CEB3"/>
              </a:solidFill>
              <a:latin typeface="Gilroy ExtraBold" panose="00000900000000000000" pitchFamily="50" charset="-18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108477FF-BA2F-43DE-BF14-BEB49702C62F}"/>
              </a:ext>
            </a:extLst>
          </p:cNvPr>
          <p:cNvGrpSpPr/>
          <p:nvPr/>
        </p:nvGrpSpPr>
        <p:grpSpPr>
          <a:xfrm>
            <a:off x="4092337" y="3281562"/>
            <a:ext cx="4563420" cy="1166939"/>
            <a:chOff x="4083431" y="2039926"/>
            <a:chExt cx="4563420" cy="1166939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6C6E4DEE-DABC-4A49-8A24-CBF9923B8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67" r="37860"/>
            <a:stretch/>
          </p:blipFill>
          <p:spPr>
            <a:xfrm>
              <a:off x="4083431" y="2039926"/>
              <a:ext cx="4563420" cy="1166939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DA13F9D9-2BEE-48BC-8F22-80B54A23C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186" b="53899"/>
            <a:stretch/>
          </p:blipFill>
          <p:spPr>
            <a:xfrm>
              <a:off x="4831441" y="2039927"/>
              <a:ext cx="2923876" cy="553286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E2AC74D-D7D4-49F9-9538-C5CA06A5CDF7}"/>
              </a:ext>
            </a:extLst>
          </p:cNvPr>
          <p:cNvSpPr txBox="1"/>
          <p:nvPr/>
        </p:nvSpPr>
        <p:spPr>
          <a:xfrm>
            <a:off x="4092337" y="1210522"/>
            <a:ext cx="60921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We will meet between 7-18 of September again to complete </a:t>
            </a:r>
            <a:r>
              <a:rPr lang="en-US">
                <a:solidFill>
                  <a:srgbClr val="D8CEB3"/>
                </a:solidFill>
                <a:latin typeface="Gilroy ExtraBold" panose="00000900000000000000" pitchFamily="50" charset="-18"/>
              </a:rPr>
              <a:t>the 4-week 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training.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As a special event a course of NVIDIA will be </a:t>
            </a:r>
            <a:r>
              <a:rPr lang="en-US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organised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You can still apply – </a:t>
            </a:r>
            <a:r>
              <a:rPr lang="en-US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wite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 an email to 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  	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summer@fis.agh.edu.pl</a:t>
            </a:r>
          </a:p>
        </p:txBody>
      </p:sp>
      <p:pic>
        <p:nvPicPr>
          <p:cNvPr id="12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524D454C-9DAB-4E7E-8F80-745A80CA9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FFC29C9-AECD-47BC-9240-B4D4AE77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0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0442508-7AEE-4159-8510-DCE27CDD8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89DB5D9-BF77-42C1-8A5C-8A357A84F552}"/>
              </a:ext>
            </a:extLst>
          </p:cNvPr>
          <p:cNvSpPr/>
          <p:nvPr/>
        </p:nvSpPr>
        <p:spPr>
          <a:xfrm>
            <a:off x="1303106" y="1094926"/>
            <a:ext cx="2742959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B0487A27-9066-4675-BDC1-4962397DF2C4}"/>
              </a:ext>
            </a:extLst>
          </p:cNvPr>
          <p:cNvGrpSpPr/>
          <p:nvPr/>
        </p:nvGrpSpPr>
        <p:grpSpPr>
          <a:xfrm>
            <a:off x="5024634" y="2112021"/>
            <a:ext cx="4395504" cy="2166667"/>
            <a:chOff x="5921280" y="880511"/>
            <a:chExt cx="4395504" cy="2166667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E642EA23-0070-498B-B89F-BE9A6E713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47999" r="48763" b="-708"/>
            <a:stretch/>
          </p:blipFill>
          <p:spPr>
            <a:xfrm>
              <a:off x="5921280" y="2469823"/>
              <a:ext cx="4395504" cy="577355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C6350E6-718E-48FA-BEAE-C19A69081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061" r="47500"/>
            <a:stretch/>
          </p:blipFill>
          <p:spPr>
            <a:xfrm>
              <a:off x="5921280" y="1275580"/>
              <a:ext cx="4395504" cy="559040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CFFBF65-F086-40F0-8E3B-8B7706322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81" t="1728" r="1419" b="55379"/>
            <a:stretch/>
          </p:blipFill>
          <p:spPr>
            <a:xfrm>
              <a:off x="5921280" y="880511"/>
              <a:ext cx="4395504" cy="461665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F567B1CB-B336-408D-A409-EFC0144FB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449" r="4313" b="56155"/>
            <a:stretch/>
          </p:blipFill>
          <p:spPr>
            <a:xfrm>
              <a:off x="5921280" y="1989554"/>
              <a:ext cx="4395504" cy="480269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282B03-271F-4AE2-BFE5-5AEABE94502C}"/>
              </a:ext>
            </a:extLst>
          </p:cNvPr>
          <p:cNvSpPr txBox="1"/>
          <p:nvPr/>
        </p:nvSpPr>
        <p:spPr>
          <a:xfrm>
            <a:off x="1360715" y="1148898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Seminar</a:t>
            </a:r>
            <a:r>
              <a:rPr lang="pl-PL" sz="2400" dirty="0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Session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E76750-5708-4532-B153-063AB200D0E5}"/>
              </a:ext>
            </a:extLst>
          </p:cNvPr>
          <p:cNvSpPr/>
          <p:nvPr/>
        </p:nvSpPr>
        <p:spPr>
          <a:xfrm>
            <a:off x="4524355" y="1328021"/>
            <a:ext cx="6182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We believe that in September live sessions will be possible and a real seminar can be </a:t>
            </a:r>
            <a:r>
              <a:rPr lang="en-US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organised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.</a:t>
            </a:r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75740D5-9487-4365-A54F-43418D5461CC}"/>
              </a:ext>
            </a:extLst>
          </p:cNvPr>
          <p:cNvSpPr/>
          <p:nvPr/>
        </p:nvSpPr>
        <p:spPr>
          <a:xfrm>
            <a:off x="4524355" y="4507660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Otherwise the School stays online. </a:t>
            </a:r>
            <a:endParaRPr lang="en-US" dirty="0"/>
          </a:p>
        </p:txBody>
      </p:sp>
      <p:pic>
        <p:nvPicPr>
          <p:cNvPr id="15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F8087869-B08F-4435-A859-855F0725B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C9CDD1-F375-4050-A8C8-CF7F0552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13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B27997A-E5B2-41D0-9718-1E3D49B6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89DB5D9-BF77-42C1-8A5C-8A357A84F552}"/>
              </a:ext>
            </a:extLst>
          </p:cNvPr>
          <p:cNvSpPr/>
          <p:nvPr/>
        </p:nvSpPr>
        <p:spPr>
          <a:xfrm>
            <a:off x="1303107" y="1094926"/>
            <a:ext cx="2337528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D8CEB3"/>
              </a:highligh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282B03-271F-4AE2-BFE5-5AEABE94502C}"/>
              </a:ext>
            </a:extLst>
          </p:cNvPr>
          <p:cNvSpPr txBox="1"/>
          <p:nvPr/>
        </p:nvSpPr>
        <p:spPr>
          <a:xfrm>
            <a:off x="1360715" y="1148896"/>
            <a:ext cx="227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AGH-praktyka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ADD5B6-37AF-42CA-9FD4-41207176FD56}"/>
              </a:ext>
            </a:extLst>
          </p:cNvPr>
          <p:cNvSpPr txBox="1"/>
          <p:nvPr/>
        </p:nvSpPr>
        <p:spPr>
          <a:xfrm>
            <a:off x="4061494" y="1476182"/>
            <a:ext cx="6041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Uczestnictwo w szkole może być zaliczone jako praktyka zawodowa, jeżeli uzyskane zostaną odpowiednie efekty kształcenia:</a:t>
            </a:r>
          </a:p>
          <a:p>
            <a:pPr marL="57600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praca zespołowa,</a:t>
            </a:r>
          </a:p>
          <a:p>
            <a:pPr marL="57600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poznanie przyszłych pracodawców,</a:t>
            </a:r>
          </a:p>
          <a:p>
            <a:pPr marL="57600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poznanie narzędzi pracy,</a:t>
            </a:r>
          </a:p>
          <a:p>
            <a:pPr marL="57600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nauka prezentacji wyników pracy.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Studenci powinni napisać 2-stronicowe sprawozdanie z uwzględnieniem tych punktów i uzyskać potwierdzenie u opiekunów (15.09.2020).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solidFill>
                  <a:srgbClr val="D8CEB3"/>
                </a:solidFill>
                <a:latin typeface="Gilroy ExtraBold" panose="00000900000000000000" pitchFamily="50" charset="-18"/>
              </a:rPr>
              <a:t>Jesteśmy w stanie dopasować potwierdzenia uczestnictwa również do innych wymagań. </a:t>
            </a:r>
            <a:endParaRPr lang="en-GB" sz="1600" dirty="0">
              <a:solidFill>
                <a:srgbClr val="D8CEB3"/>
              </a:solidFill>
              <a:latin typeface="Gilroy ExtraBold" panose="00000900000000000000" pitchFamily="50" charset="-18"/>
            </a:endParaRPr>
          </a:p>
        </p:txBody>
      </p:sp>
      <p:pic>
        <p:nvPicPr>
          <p:cNvPr id="9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314085AC-0217-464B-961D-053F351A9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F484835-46EC-4B4D-A5B7-46DDACD2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54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124391" y="1570927"/>
            <a:ext cx="3784040" cy="131294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D8CEB3"/>
                </a:solidFill>
                <a:latin typeface="Gilroy ExtraBold" panose="00000900000000000000" pitchFamily="50" charset="-18"/>
              </a:rPr>
              <a:t>Thank you for your attention</a:t>
            </a:r>
            <a:r>
              <a:rPr lang="pl-PL" sz="3600" dirty="0">
                <a:solidFill>
                  <a:srgbClr val="D8CEB3"/>
                </a:solidFill>
                <a:latin typeface="Gilroy ExtraBold" panose="00000900000000000000" pitchFamily="50" charset="-18"/>
              </a:rPr>
              <a:t>!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203979" y="2772525"/>
            <a:ext cx="5528600" cy="1312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Now</a:t>
            </a:r>
            <a:r>
              <a:rPr lang="pl-PL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 a </a:t>
            </a:r>
            <a:r>
              <a:rPr lang="pl-PL" sz="2000" dirty="0" err="1">
                <a:solidFill>
                  <a:srgbClr val="D88D28"/>
                </a:solidFill>
                <a:latin typeface="Gilroy ExtraBold" panose="00000900000000000000" pitchFamily="50" charset="-18"/>
              </a:rPr>
              <a:t>few</a:t>
            </a:r>
            <a:r>
              <a:rPr lang="pl-PL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 </a:t>
            </a:r>
            <a:r>
              <a:rPr lang="pl-PL" sz="2000" dirty="0" err="1">
                <a:solidFill>
                  <a:srgbClr val="D88D28"/>
                </a:solidFill>
                <a:latin typeface="Gilroy ExtraBold" panose="00000900000000000000" pitchFamily="50" charset="-18"/>
              </a:rPr>
              <a:t>lectures</a:t>
            </a:r>
            <a:r>
              <a:rPr lang="en-US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 …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	</a:t>
            </a:r>
            <a:r>
              <a:rPr lang="pl-PL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… </a:t>
            </a:r>
            <a:r>
              <a:rPr lang="pl-PL" sz="2000" dirty="0" err="1">
                <a:solidFill>
                  <a:srgbClr val="D88D28"/>
                </a:solidFill>
                <a:latin typeface="Gilroy ExtraBold" panose="00000900000000000000" pitchFamily="50" charset="-18"/>
              </a:rPr>
              <a:t>enjoy</a:t>
            </a:r>
            <a:r>
              <a:rPr lang="pl-PL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 and </a:t>
            </a:r>
            <a:r>
              <a:rPr lang="pl-PL" sz="2000" dirty="0" err="1">
                <a:solidFill>
                  <a:srgbClr val="D88D28"/>
                </a:solidFill>
                <a:latin typeface="Gilroy ExtraBold" panose="00000900000000000000" pitchFamily="50" charset="-18"/>
              </a:rPr>
              <a:t>let’s</a:t>
            </a:r>
            <a:r>
              <a:rPr lang="pl-PL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 start </a:t>
            </a:r>
            <a:r>
              <a:rPr lang="pl-PL" sz="2000" dirty="0" err="1">
                <a:solidFill>
                  <a:srgbClr val="D88D28"/>
                </a:solidFill>
                <a:latin typeface="Gilroy ExtraBold" panose="00000900000000000000" pitchFamily="50" charset="-18"/>
              </a:rPr>
              <a:t>working</a:t>
            </a:r>
            <a:r>
              <a:rPr lang="pl-PL" sz="2000" dirty="0">
                <a:solidFill>
                  <a:srgbClr val="D88D28"/>
                </a:solidFill>
                <a:latin typeface="Gilroy ExtraBold" panose="00000900000000000000" pitchFamily="50" charset="-18"/>
              </a:rPr>
              <a:t>!</a:t>
            </a:r>
            <a:endParaRPr lang="en-US" sz="2000" dirty="0">
              <a:solidFill>
                <a:srgbClr val="D88D28"/>
              </a:solidFill>
              <a:latin typeface="Gilroy ExtraBold" panose="00000900000000000000" pitchFamily="50" charset="-18"/>
            </a:endParaRPr>
          </a:p>
        </p:txBody>
      </p:sp>
      <p:pic>
        <p:nvPicPr>
          <p:cNvPr id="6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9882BC1E-0486-4BB6-8D68-459C83051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807E1C5-B1C8-4081-ADB2-3E53B356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72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DCA0DDC-6460-4A87-B2ED-DF26DF0D5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131432"/>
                </a:solidFill>
                <a:latin typeface="Arial Rounded MT Bold" panose="020F0704030504030204" pitchFamily="34" charset="0"/>
              </a:rPr>
              <a:t>MENU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941681-E01E-46AA-8F42-C3447FDD66B0}"/>
              </a:ext>
            </a:extLst>
          </p:cNvPr>
          <p:cNvSpPr txBox="1"/>
          <p:nvPr/>
        </p:nvSpPr>
        <p:spPr>
          <a:xfrm rot="16200000">
            <a:off x="2655336" y="319749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Physics</a:t>
            </a:r>
            <a:endParaRPr lang="en-GB" sz="4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7A461C-7696-4779-BA1E-D3B171032F96}"/>
              </a:ext>
            </a:extLst>
          </p:cNvPr>
          <p:cNvSpPr txBox="1"/>
          <p:nvPr/>
        </p:nvSpPr>
        <p:spPr>
          <a:xfrm>
            <a:off x="4829219" y="60676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Computer</a:t>
            </a:r>
            <a:r>
              <a:rPr lang="pl-PL" sz="3200" dirty="0"/>
              <a:t> Science		 </a:t>
            </a:r>
            <a:r>
              <a:rPr lang="pl-PL" sz="3200" dirty="0" err="1"/>
              <a:t>Detectors</a:t>
            </a:r>
            <a:endParaRPr lang="en-GB" sz="3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FE9B6D5-2D37-4DF7-A98B-DD823132A842}"/>
              </a:ext>
            </a:extLst>
          </p:cNvPr>
          <p:cNvCxnSpPr>
            <a:cxnSpLocks/>
          </p:cNvCxnSpPr>
          <p:nvPr/>
        </p:nvCxnSpPr>
        <p:spPr>
          <a:xfrm>
            <a:off x="4437321" y="826607"/>
            <a:ext cx="728910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3E0D7FF4-71AE-4A82-817E-C4593DB2B058}"/>
              </a:ext>
            </a:extLst>
          </p:cNvPr>
          <p:cNvCxnSpPr>
            <a:cxnSpLocks/>
          </p:cNvCxnSpPr>
          <p:nvPr/>
        </p:nvCxnSpPr>
        <p:spPr>
          <a:xfrm flipH="1">
            <a:off x="3942736" y="826607"/>
            <a:ext cx="1" cy="558307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C6E20D0-3EDB-40C4-AC29-395760125BD8}"/>
              </a:ext>
            </a:extLst>
          </p:cNvPr>
          <p:cNvSpPr txBox="1"/>
          <p:nvPr/>
        </p:nvSpPr>
        <p:spPr>
          <a:xfrm>
            <a:off x="1360715" y="1148898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Supervisors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6DCB1157-A85E-4DF9-8315-CB39328C5DAA}"/>
              </a:ext>
            </a:extLst>
          </p:cNvPr>
          <p:cNvSpPr/>
          <p:nvPr/>
        </p:nvSpPr>
        <p:spPr>
          <a:xfrm>
            <a:off x="1303106" y="1094926"/>
            <a:ext cx="1977913" cy="569607"/>
          </a:xfrm>
          <a:prstGeom prst="roundRect">
            <a:avLst/>
          </a:prstGeom>
          <a:noFill/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9C107D-7C21-49A3-8DCA-7C7F6C1BBF09}"/>
              </a:ext>
            </a:extLst>
          </p:cNvPr>
          <p:cNvSpPr txBox="1"/>
          <p:nvPr/>
        </p:nvSpPr>
        <p:spPr>
          <a:xfrm>
            <a:off x="4719488" y="1526607"/>
            <a:ext cx="661503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Group of scientists: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we are passionate </a:t>
            </a:r>
            <a:r>
              <a:rPr lang="pl-PL" dirty="0" err="1">
                <a:latin typeface="Gilroy Light" panose="00000400000000000000" pitchFamily="50" charset="-18"/>
              </a:rPr>
              <a:t>about</a:t>
            </a:r>
            <a:r>
              <a:rPr lang="en-US" dirty="0">
                <a:latin typeface="Gilroy Light" panose="00000400000000000000" pitchFamily="50" charset="-18"/>
              </a:rPr>
              <a:t> physics </a:t>
            </a:r>
            <a:r>
              <a:rPr lang="pl-PL" dirty="0">
                <a:latin typeface="Gilroy Light" panose="00000400000000000000" pitchFamily="50" charset="-18"/>
              </a:rPr>
              <a:t>OR</a:t>
            </a:r>
            <a:r>
              <a:rPr lang="en-US" dirty="0">
                <a:latin typeface="Gilroy Light" panose="00000400000000000000" pitchFamily="50" charset="-18"/>
              </a:rPr>
              <a:t> computer science </a:t>
            </a:r>
            <a:r>
              <a:rPr lang="pl-PL" dirty="0">
                <a:latin typeface="Gilroy Light" panose="00000400000000000000" pitchFamily="50" charset="-18"/>
              </a:rPr>
              <a:t>OR</a:t>
            </a:r>
            <a:r>
              <a:rPr lang="en-US" dirty="0">
                <a:latin typeface="Gilroy Light" panose="00000400000000000000" pitchFamily="50" charset="-18"/>
              </a:rPr>
              <a:t> detectors </a:t>
            </a:r>
            <a:r>
              <a:rPr lang="pl-PL" dirty="0">
                <a:latin typeface="Gilroy Light" panose="00000400000000000000" pitchFamily="50" charset="-18"/>
              </a:rPr>
              <a:t>OR</a:t>
            </a:r>
            <a:r>
              <a:rPr lang="en-US" dirty="0">
                <a:latin typeface="Gilroy Light" panose="00000400000000000000" pitchFamily="50" charset="-18"/>
              </a:rPr>
              <a:t> electronics,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we work at AGH UST Kraków, Faculty of Physics and Applied Computer</a:t>
            </a:r>
            <a:r>
              <a:rPr lang="pl-PL" dirty="0">
                <a:latin typeface="Gilroy Light" panose="00000400000000000000" pitchFamily="50" charset="-18"/>
              </a:rPr>
              <a:t> Science</a:t>
            </a:r>
            <a:r>
              <a:rPr lang="en-US" dirty="0">
                <a:latin typeface="Gilroy Light" panose="00000400000000000000" pitchFamily="50" charset="-18"/>
              </a:rPr>
              <a:t>,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we are members of </a:t>
            </a:r>
            <a:r>
              <a:rPr lang="pl-PL" dirty="0" err="1">
                <a:latin typeface="Gilroy Light" panose="00000400000000000000" pitchFamily="50" charset="-18"/>
              </a:rPr>
              <a:t>either</a:t>
            </a:r>
            <a:r>
              <a:rPr lang="pl-PL" dirty="0">
                <a:latin typeface="Gilroy Light" panose="00000400000000000000" pitchFamily="50" charset="-18"/>
              </a:rPr>
              <a:t> of  </a:t>
            </a:r>
            <a:r>
              <a:rPr lang="en-US" dirty="0">
                <a:latin typeface="Gilroy Light" panose="00000400000000000000" pitchFamily="50" charset="-18"/>
              </a:rPr>
              <a:t>ATLAS </a:t>
            </a:r>
            <a:r>
              <a:rPr lang="pl-PL" dirty="0" err="1">
                <a:latin typeface="Gilroy Light" panose="00000400000000000000" pitchFamily="50" charset="-18"/>
              </a:rPr>
              <a:t>or</a:t>
            </a:r>
            <a:r>
              <a:rPr lang="en-US" dirty="0">
                <a:latin typeface="Gilroy Light" panose="00000400000000000000" pitchFamily="50" charset="-18"/>
              </a:rPr>
              <a:t> LHCb Collaborations</a:t>
            </a:r>
            <a:r>
              <a:rPr lang="pl-PL" dirty="0">
                <a:latin typeface="Gilroy Light" panose="00000400000000000000" pitchFamily="50" charset="-18"/>
              </a:rPr>
              <a:t>,</a:t>
            </a:r>
            <a:r>
              <a:rPr lang="en-US" dirty="0">
                <a:latin typeface="Gilroy Light" panose="00000400000000000000" pitchFamily="50" charset="-18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we are seniors, juniors </a:t>
            </a:r>
            <a:r>
              <a:rPr lang="pl-PL" dirty="0" err="1">
                <a:latin typeface="Gilroy Light" panose="00000400000000000000" pitchFamily="50" charset="-18"/>
              </a:rPr>
              <a:t>or</a:t>
            </a:r>
            <a:r>
              <a:rPr lang="en-US" dirty="0">
                <a:latin typeface="Gilroy Light" panose="00000400000000000000" pitchFamily="50" charset="-18"/>
              </a:rPr>
              <a:t> PhD Students,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we teach physics, particle physics, computing (C++, Python), Machine Learning, Statistics, Data Analysis, VR, electronics, </a:t>
            </a:r>
            <a:r>
              <a:rPr lang="en-US" dirty="0" err="1">
                <a:latin typeface="Gilroy Light" panose="00000400000000000000" pitchFamily="50" charset="-18"/>
              </a:rPr>
              <a:t>etc</a:t>
            </a:r>
            <a:r>
              <a:rPr lang="en-US" dirty="0">
                <a:latin typeface="Gilroy Light" panose="00000400000000000000" pitchFamily="50" charset="-18"/>
              </a:rPr>
              <a:t>…</a:t>
            </a:r>
          </a:p>
        </p:txBody>
      </p:sp>
      <p:pic>
        <p:nvPicPr>
          <p:cNvPr id="11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B380A386-3E23-4DB2-9240-11F76AF59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11714487" y="60676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88EA317-F896-4970-9244-23C1BD62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05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AB5029D6-31D3-4C71-8AB7-89477E57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131432"/>
                </a:solidFill>
                <a:latin typeface="Arial Rounded MT Bold" panose="020F0704030504030204" pitchFamily="34" charset="0"/>
              </a:rPr>
              <a:t>MENU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4ACDEC3-8A19-4765-A5C3-D60F614EA583}"/>
              </a:ext>
            </a:extLst>
          </p:cNvPr>
          <p:cNvGrpSpPr/>
          <p:nvPr/>
        </p:nvGrpSpPr>
        <p:grpSpPr>
          <a:xfrm>
            <a:off x="3942736" y="887042"/>
            <a:ext cx="8398218" cy="5974687"/>
            <a:chOff x="3942736" y="887042"/>
            <a:chExt cx="8398218" cy="5974687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15FEC20-408B-4555-8942-21ACED50E58B}"/>
                </a:ext>
              </a:extLst>
            </p:cNvPr>
            <p:cNvSpPr txBox="1"/>
            <p:nvPr/>
          </p:nvSpPr>
          <p:spPr>
            <a:xfrm>
              <a:off x="3942736" y="2091192"/>
              <a:ext cx="8398218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latin typeface="Arial Black" panose="020B0A04020102020204" pitchFamily="34" charset="0"/>
                </a:rPr>
                <a:t>            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Bartek Rachwał       Tomasz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Bołd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  Paweł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Kopciewicz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 Andrzej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Skoczeń</a:t>
              </a:r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Iwona Grabowska-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Bołd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 Tomasz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Szumlak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Bartosz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Mindur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Paweł Jurgielewicz</a:t>
              </a: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       Klaudia Maj                  Wojtek Krupa         	Agnieszka 	Maciek Kopeć</a:t>
              </a:r>
              <a:b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</a:b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				         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Obłąkowska</a:t>
              </a:r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-Mucha</a:t>
              </a:r>
            </a:p>
            <a:p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				           School </a:t>
              </a:r>
              <a:r>
                <a:rPr lang="pl-PL" sz="1600" dirty="0" err="1">
                  <a:solidFill>
                    <a:srgbClr val="112D2C"/>
                  </a:solidFill>
                  <a:latin typeface="Gilroy Light" panose="00000400000000000000" pitchFamily="50" charset="-18"/>
                </a:rPr>
                <a:t>Coordinator</a:t>
              </a:r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endParaRPr lang="pl-PL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  <a:p>
              <a:r>
                <a:rPr lang="pl-PL" sz="1600" dirty="0">
                  <a:solidFill>
                    <a:srgbClr val="112D2C"/>
                  </a:solidFill>
                  <a:latin typeface="Gilroy Light" panose="00000400000000000000" pitchFamily="50" charset="-18"/>
                </a:rPr>
                <a:t>              Piotr Kotko</a:t>
              </a:r>
              <a:endParaRPr lang="en-GB" sz="1600" dirty="0">
                <a:solidFill>
                  <a:srgbClr val="112D2C"/>
                </a:solidFill>
                <a:latin typeface="Gilroy Light" panose="00000400000000000000" pitchFamily="50" charset="-18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EFE5037-C508-4ACC-ADFD-38C8A48A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669" y="3924839"/>
              <a:ext cx="1152000" cy="1152000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2589D230-D2BF-4FDF-9C4B-2417D2270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9228" y="953375"/>
              <a:ext cx="1152000" cy="1152000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D9F225C7-3611-4706-910B-EB33F93C4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00" y="887042"/>
              <a:ext cx="1152000" cy="1152000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42468059-BDE2-44F5-9887-BA6013F88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261" y="2460437"/>
              <a:ext cx="1152000" cy="1152000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77171996-9375-4D85-A185-4F071F12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261" y="3836542"/>
              <a:ext cx="1152000" cy="115200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158FA5E8-FA23-4EF3-888C-C86EE9CC2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669" y="953375"/>
              <a:ext cx="1152000" cy="115200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99226D4-E86E-41F2-87F4-44CBD5762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024" y="5347271"/>
              <a:ext cx="1152000" cy="1152000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6401706E-7F30-494B-ADF9-E2916FE9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109" y="953375"/>
              <a:ext cx="1170287" cy="1152000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3DB0E43D-1075-4881-AAD2-179B8A22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570" y="2439641"/>
              <a:ext cx="1152000" cy="1152000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ABA1387B-B62A-4EB2-A5B3-75B36651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72" y="3875303"/>
              <a:ext cx="1152000" cy="1152000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506033D-4441-4F2A-9CE4-28DDF41DA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39980" y="2399442"/>
              <a:ext cx="1091248" cy="1152000"/>
            </a:xfrm>
            <a:prstGeom prst="ellipse">
              <a:avLst/>
            </a:prstGeom>
          </p:spPr>
        </p:pic>
        <p:pic>
          <p:nvPicPr>
            <p:cNvPr id="20" name="Grafika 19" descr="Programista">
              <a:extLst>
                <a:ext uri="{FF2B5EF4-FFF2-40B4-BE49-F238E27FC236}">
                  <a16:creationId xmlns:a16="http://schemas.microsoft.com/office/drawing/2014/main" id="{F319965E-33C8-4AB9-BF1F-FC90749E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88469" y="2494641"/>
              <a:ext cx="914400" cy="914400"/>
            </a:xfrm>
            <a:prstGeom prst="rect">
              <a:avLst/>
            </a:prstGeom>
          </p:spPr>
        </p:pic>
        <p:pic>
          <p:nvPicPr>
            <p:cNvPr id="21" name="Grafika 20" descr="USB">
              <a:extLst>
                <a:ext uri="{FF2B5EF4-FFF2-40B4-BE49-F238E27FC236}">
                  <a16:creationId xmlns:a16="http://schemas.microsoft.com/office/drawing/2014/main" id="{0C0E5CFD-BC50-4CD1-ACA4-4DBC91CA6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439069" y="4074142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2B46A3A-79EF-4BEF-A883-B3CB3165C58D}"/>
              </a:ext>
            </a:extLst>
          </p:cNvPr>
          <p:cNvSpPr txBox="1"/>
          <p:nvPr/>
        </p:nvSpPr>
        <p:spPr>
          <a:xfrm rot="16200000">
            <a:off x="2655336" y="319749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Physics</a:t>
            </a:r>
            <a:endParaRPr lang="en-GB" sz="48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8D19299-6D47-4955-8403-DB0357F1BC74}"/>
              </a:ext>
            </a:extLst>
          </p:cNvPr>
          <p:cNvSpPr txBox="1"/>
          <p:nvPr/>
        </p:nvSpPr>
        <p:spPr>
          <a:xfrm>
            <a:off x="4829219" y="60676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Computer</a:t>
            </a:r>
            <a:r>
              <a:rPr lang="pl-PL" sz="3200" dirty="0"/>
              <a:t> Science		 </a:t>
            </a:r>
            <a:r>
              <a:rPr lang="pl-PL" sz="3200" dirty="0" err="1"/>
              <a:t>Detectors</a:t>
            </a:r>
            <a:endParaRPr lang="en-GB" sz="3200" dirty="0"/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9A6E954B-9E17-4678-A295-BABB9A94FA38}"/>
              </a:ext>
            </a:extLst>
          </p:cNvPr>
          <p:cNvCxnSpPr>
            <a:cxnSpLocks/>
          </p:cNvCxnSpPr>
          <p:nvPr/>
        </p:nvCxnSpPr>
        <p:spPr>
          <a:xfrm>
            <a:off x="4437321" y="826607"/>
            <a:ext cx="728910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54DCBCCF-9605-495F-8308-9B286F442F62}"/>
              </a:ext>
            </a:extLst>
          </p:cNvPr>
          <p:cNvCxnSpPr>
            <a:cxnSpLocks/>
          </p:cNvCxnSpPr>
          <p:nvPr/>
        </p:nvCxnSpPr>
        <p:spPr>
          <a:xfrm flipH="1">
            <a:off x="3942736" y="826607"/>
            <a:ext cx="1" cy="54942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8C57290-B5F9-44F8-81D3-90C4A43C255B}"/>
              </a:ext>
            </a:extLst>
          </p:cNvPr>
          <p:cNvSpPr txBox="1"/>
          <p:nvPr/>
        </p:nvSpPr>
        <p:spPr>
          <a:xfrm>
            <a:off x="1360715" y="1148898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Supervisors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25A1C432-693F-42EF-9E2A-9E37D2D2709B}"/>
              </a:ext>
            </a:extLst>
          </p:cNvPr>
          <p:cNvSpPr/>
          <p:nvPr/>
        </p:nvSpPr>
        <p:spPr>
          <a:xfrm>
            <a:off x="1303106" y="1094926"/>
            <a:ext cx="1977913" cy="569607"/>
          </a:xfrm>
          <a:prstGeom prst="roundRect">
            <a:avLst/>
          </a:prstGeom>
          <a:noFill/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DFFC20E4-06D7-418C-8CB9-B1D732620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11714487" y="60676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640A756-0751-4118-BE12-DEACD9E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25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AB5029D6-31D3-4C71-8AB7-89477E57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131432"/>
                </a:solidFill>
                <a:latin typeface="Arial Rounded MT Bold" panose="020F0704030504030204" pitchFamily="34" charset="0"/>
              </a:rPr>
              <a:t>MENU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2B46A3A-79EF-4BEF-A883-B3CB3165C58D}"/>
              </a:ext>
            </a:extLst>
          </p:cNvPr>
          <p:cNvSpPr txBox="1"/>
          <p:nvPr/>
        </p:nvSpPr>
        <p:spPr>
          <a:xfrm rot="16200000">
            <a:off x="2655336" y="319749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Physics</a:t>
            </a:r>
            <a:endParaRPr lang="en-GB" sz="48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8D19299-6D47-4955-8403-DB0357F1BC74}"/>
              </a:ext>
            </a:extLst>
          </p:cNvPr>
          <p:cNvSpPr txBox="1"/>
          <p:nvPr/>
        </p:nvSpPr>
        <p:spPr>
          <a:xfrm>
            <a:off x="4829219" y="60676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Computer</a:t>
            </a:r>
            <a:r>
              <a:rPr lang="pl-PL" sz="3200" dirty="0"/>
              <a:t> Science		 </a:t>
            </a:r>
            <a:r>
              <a:rPr lang="pl-PL" sz="3200" dirty="0" err="1"/>
              <a:t>Detectors</a:t>
            </a:r>
            <a:endParaRPr lang="en-GB" sz="3200" dirty="0"/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9A6E954B-9E17-4678-A295-BABB9A94FA38}"/>
              </a:ext>
            </a:extLst>
          </p:cNvPr>
          <p:cNvCxnSpPr>
            <a:cxnSpLocks/>
          </p:cNvCxnSpPr>
          <p:nvPr/>
        </p:nvCxnSpPr>
        <p:spPr>
          <a:xfrm>
            <a:off x="4437321" y="826607"/>
            <a:ext cx="728910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54DCBCCF-9605-495F-8308-9B286F442F62}"/>
              </a:ext>
            </a:extLst>
          </p:cNvPr>
          <p:cNvCxnSpPr>
            <a:cxnSpLocks/>
          </p:cNvCxnSpPr>
          <p:nvPr/>
        </p:nvCxnSpPr>
        <p:spPr>
          <a:xfrm flipH="1">
            <a:off x="3942736" y="826607"/>
            <a:ext cx="1" cy="5485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8C57290-B5F9-44F8-81D3-90C4A43C255B}"/>
              </a:ext>
            </a:extLst>
          </p:cNvPr>
          <p:cNvSpPr txBox="1"/>
          <p:nvPr/>
        </p:nvSpPr>
        <p:spPr>
          <a:xfrm>
            <a:off x="1360715" y="114889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Students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25A1C432-693F-42EF-9E2A-9E37D2D2709B}"/>
              </a:ext>
            </a:extLst>
          </p:cNvPr>
          <p:cNvSpPr/>
          <p:nvPr/>
        </p:nvSpPr>
        <p:spPr>
          <a:xfrm>
            <a:off x="1303106" y="1094926"/>
            <a:ext cx="1977913" cy="569607"/>
          </a:xfrm>
          <a:prstGeom prst="roundRect">
            <a:avLst/>
          </a:prstGeom>
          <a:noFill/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BD5861-7A8B-4D37-BE1C-0BA160B1F5A8}"/>
              </a:ext>
            </a:extLst>
          </p:cNvPr>
          <p:cNvSpPr txBox="1"/>
          <p:nvPr/>
        </p:nvSpPr>
        <p:spPr>
          <a:xfrm>
            <a:off x="4516164" y="1343866"/>
            <a:ext cx="710240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ilroy Light" panose="00000400000000000000" pitchFamily="50" charset="-18"/>
              </a:rPr>
              <a:t>35 students applied for the 2020 </a:t>
            </a:r>
            <a:r>
              <a:rPr lang="pl-PL" dirty="0">
                <a:latin typeface="Gilroy Light" panose="00000400000000000000" pitchFamily="50" charset="-18"/>
              </a:rPr>
              <a:t>(</a:t>
            </a:r>
            <a:r>
              <a:rPr lang="pl-PL" dirty="0" err="1">
                <a:latin typeface="Gilroy Light" panose="00000400000000000000" pitchFamily="50" charset="-18"/>
              </a:rPr>
              <a:t>first</a:t>
            </a:r>
            <a:r>
              <a:rPr lang="pl-PL" dirty="0">
                <a:latin typeface="Gilroy Light" panose="00000400000000000000" pitchFamily="50" charset="-18"/>
              </a:rPr>
              <a:t>) </a:t>
            </a:r>
            <a:r>
              <a:rPr lang="en-US" dirty="0">
                <a:latin typeface="Gilroy Light" panose="00000400000000000000" pitchFamily="50" charset="-18"/>
              </a:rPr>
              <a:t>edition of School: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Indonesia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Pakistan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Lodz University of Technology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Poznan University of Technology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Wroclaw University of Science And Technology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University of Silesia</a:t>
            </a:r>
          </a:p>
          <a:p>
            <a:pPr marL="180000">
              <a:spcBef>
                <a:spcPts val="600"/>
              </a:spcBef>
            </a:pPr>
            <a:r>
              <a:rPr lang="en-US" dirty="0">
                <a:latin typeface="Gilroy Light" panose="00000400000000000000" pitchFamily="50" charset="-18"/>
              </a:rPr>
              <a:t>AGH UST Kraków:</a:t>
            </a:r>
          </a:p>
          <a:p>
            <a:pPr marL="9229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Faculty of Electrical Engineering, Automatics, Computer Science and Biomedical Engineering</a:t>
            </a:r>
          </a:p>
          <a:p>
            <a:pPr marL="9229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Faculty of Metals Engineering and Industrial Computer Science</a:t>
            </a:r>
          </a:p>
          <a:p>
            <a:pPr marL="9229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Gilroy Light" panose="00000400000000000000" pitchFamily="50" charset="-18"/>
              </a:rPr>
              <a:t>Faculty of Physics and Applied Computer Science </a:t>
            </a:r>
          </a:p>
          <a:p>
            <a:endParaRPr lang="en-GB" dirty="0"/>
          </a:p>
        </p:txBody>
      </p:sp>
      <p:pic>
        <p:nvPicPr>
          <p:cNvPr id="11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FBC1FC2F-4438-456B-B53C-F248FC6E3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11714487" y="60676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CB7CC2B-9253-4A02-AC8B-3D0C4FCB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13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E4AD502-BCF9-4002-837A-2145B888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89DB5D9-BF77-42C1-8A5C-8A357A84F552}"/>
              </a:ext>
            </a:extLst>
          </p:cNvPr>
          <p:cNvSpPr/>
          <p:nvPr/>
        </p:nvSpPr>
        <p:spPr>
          <a:xfrm>
            <a:off x="1303107" y="1094926"/>
            <a:ext cx="1691764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282B03-271F-4AE2-BFE5-5AEABE94502C}"/>
              </a:ext>
            </a:extLst>
          </p:cNvPr>
          <p:cNvSpPr txBox="1"/>
          <p:nvPr/>
        </p:nvSpPr>
        <p:spPr>
          <a:xfrm>
            <a:off x="1360715" y="1148898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Projects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ADD5B6-37AF-42CA-9FD4-41207176FD56}"/>
              </a:ext>
            </a:extLst>
          </p:cNvPr>
          <p:cNvSpPr txBox="1"/>
          <p:nvPr/>
        </p:nvSpPr>
        <p:spPr>
          <a:xfrm>
            <a:off x="3253529" y="1513091"/>
            <a:ext cx="73255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We prepared about 20 projects and matched them with students.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Not all students were accepted.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Supervisors will contact students today.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The main platform for communication is 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MS Teams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Team „Applied Physics and Computer Summer School’20” is 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open for school supervisors and participants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Each team has a dedicated 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private Channel and Chat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.</a:t>
            </a:r>
            <a:endParaRPr lang="pl-PL" dirty="0">
              <a:solidFill>
                <a:srgbClr val="D8CEB3"/>
              </a:solidFill>
              <a:latin typeface="Gilroy ExtraBold" panose="00000900000000000000" pitchFamily="50" charset="-18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Each team has its own 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work environment  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(see today after lunch).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Materials on </a:t>
            </a:r>
            <a:r>
              <a:rPr lang="en-US" dirty="0" err="1">
                <a:solidFill>
                  <a:srgbClr val="D8CEB3"/>
                </a:solidFill>
                <a:latin typeface="Gilroy ExtraBold" panose="00000900000000000000" pitchFamily="50" charset="-18"/>
                <a:hlinkClick r:id="rId3"/>
              </a:rPr>
              <a:t>Indico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  <a:hlinkClick r:id="rId3"/>
              </a:rPr>
              <a:t> (agenda)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public</a:t>
            </a:r>
            <a:r>
              <a:rPr lang="pl-PL" dirty="0">
                <a:solidFill>
                  <a:srgbClr val="FF0000"/>
                </a:solidFill>
                <a:latin typeface="Gilroy ExtraBold" panose="00000900000000000000" pitchFamily="50" charset="-18"/>
              </a:rPr>
              <a:t> </a:t>
            </a:r>
            <a:r>
              <a:rPr lang="en-US" dirty="0">
                <a:solidFill>
                  <a:srgbClr val="D8CEB3"/>
                </a:solidFill>
                <a:latin typeface="Gilroy ExtraBold" panose="00000900000000000000" pitchFamily="50" charset="-18"/>
              </a:rPr>
              <a:t>. </a:t>
            </a:r>
            <a:endParaRPr lang="pl-PL" dirty="0">
              <a:solidFill>
                <a:srgbClr val="D8CEB3"/>
              </a:solidFill>
              <a:latin typeface="Gilroy ExtraBold" panose="00000900000000000000" pitchFamily="50" charset="-18"/>
            </a:endParaRPr>
          </a:p>
          <a:p>
            <a:pPr>
              <a:spcBef>
                <a:spcPts val="600"/>
              </a:spcBef>
            </a:pPr>
            <a:r>
              <a:rPr lang="pl-PL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Problems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? Write to </a:t>
            </a:r>
            <a:r>
              <a:rPr lang="pl-PL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supervisor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 </a:t>
            </a:r>
            <a:r>
              <a:rPr lang="pl-PL" dirty="0" err="1">
                <a:solidFill>
                  <a:srgbClr val="D8CEB3"/>
                </a:solidFill>
                <a:latin typeface="Gilroy ExtraBold" panose="00000900000000000000" pitchFamily="50" charset="-18"/>
              </a:rPr>
              <a:t>or</a:t>
            </a:r>
            <a:r>
              <a:rPr lang="pl-PL" dirty="0">
                <a:solidFill>
                  <a:srgbClr val="D8CEB3"/>
                </a:solidFill>
                <a:latin typeface="Gilroy ExtraBold" panose="00000900000000000000" pitchFamily="50" charset="-18"/>
              </a:rPr>
              <a:t> to </a:t>
            </a:r>
            <a:r>
              <a:rPr lang="en-US" dirty="0">
                <a:solidFill>
                  <a:srgbClr val="FF0000"/>
                </a:solidFill>
                <a:latin typeface="Gilroy ExtraBold" panose="00000900000000000000" pitchFamily="50" charset="-18"/>
              </a:rPr>
              <a:t>summer@fis.agh.edu.pl</a:t>
            </a:r>
            <a:endParaRPr lang="en-US" dirty="0">
              <a:solidFill>
                <a:srgbClr val="D8CEB3"/>
              </a:solidFill>
              <a:latin typeface="Gilroy ExtraBold" panose="00000900000000000000" pitchFamily="50" charset="-18"/>
            </a:endParaRPr>
          </a:p>
          <a:p>
            <a:pPr>
              <a:spcBef>
                <a:spcPts val="600"/>
              </a:spcBef>
            </a:pPr>
            <a:r>
              <a:rPr lang="en-US" dirty="0"/>
              <a:t>  </a:t>
            </a:r>
          </a:p>
        </p:txBody>
      </p:sp>
      <p:pic>
        <p:nvPicPr>
          <p:cNvPr id="10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50A3EDB3-6CDA-4BC9-A4E7-3C312B6E8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14E17B9-DBF9-4451-951D-C6FFEB5A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74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2957A3E5-1DA3-4570-A26F-4452BF3A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223D39C-E5E8-43C2-868C-1A4066382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36" y="652508"/>
            <a:ext cx="6114434" cy="5552983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3A35EA5-69E5-424F-954D-6BF51EC2C4E6}"/>
              </a:ext>
            </a:extLst>
          </p:cNvPr>
          <p:cNvSpPr/>
          <p:nvPr/>
        </p:nvSpPr>
        <p:spPr>
          <a:xfrm>
            <a:off x="1303107" y="1094926"/>
            <a:ext cx="1622680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06C78B-B0D2-4B09-A790-185C251F9CD1}"/>
              </a:ext>
            </a:extLst>
          </p:cNvPr>
          <p:cNvSpPr txBox="1"/>
          <p:nvPr/>
        </p:nvSpPr>
        <p:spPr>
          <a:xfrm>
            <a:off x="1360715" y="114889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Lectures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54DAC00-E3C5-4EC0-81C4-5DAD56EA3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61" y="1740181"/>
            <a:ext cx="988732" cy="98873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454BF7F-2630-473A-A74B-22141C432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6" y="4641105"/>
            <a:ext cx="1086399" cy="108639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4B31D8A-761B-4F39-9FDC-2DBFBD2D9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65" y="3606503"/>
            <a:ext cx="988732" cy="98873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31A20A2-632D-4583-973E-E725BBBA731F}"/>
              </a:ext>
            </a:extLst>
          </p:cNvPr>
          <p:cNvSpPr txBox="1"/>
          <p:nvPr/>
        </p:nvSpPr>
        <p:spPr>
          <a:xfrm rot="20281049">
            <a:off x="5022803" y="2192348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WHY ?</a:t>
            </a:r>
            <a:endParaRPr lang="en-GB" sz="3600" dirty="0">
              <a:solidFill>
                <a:srgbClr val="D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BF27494-0B5F-40D6-A0DB-EB9F1ADB1E36}"/>
              </a:ext>
            </a:extLst>
          </p:cNvPr>
          <p:cNvSpPr txBox="1"/>
          <p:nvPr/>
        </p:nvSpPr>
        <p:spPr>
          <a:xfrm rot="20281049">
            <a:off x="3987169" y="4598325"/>
            <a:ext cx="3662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How To Start ?</a:t>
            </a:r>
            <a:endParaRPr lang="en-GB" sz="3600" dirty="0">
              <a:solidFill>
                <a:srgbClr val="D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6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5C883AE6-1121-4589-A7D9-3B771A99F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82A01CD-C00A-4F84-8F0F-15AC12BB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25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AE84B70B-E368-47EF-89CF-AA69FBCC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FC8AF0-CAAF-40F4-A406-6DDF66EB6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0" b="10605"/>
          <a:stretch/>
        </p:blipFill>
        <p:spPr>
          <a:xfrm>
            <a:off x="3240000" y="1440000"/>
            <a:ext cx="6614907" cy="333014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31A20A2-632D-4583-973E-E725BBBA731F}"/>
              </a:ext>
            </a:extLst>
          </p:cNvPr>
          <p:cNvSpPr txBox="1"/>
          <p:nvPr/>
        </p:nvSpPr>
        <p:spPr>
          <a:xfrm rot="20281049">
            <a:off x="4911220" y="2885838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WHERE ?</a:t>
            </a:r>
            <a:endParaRPr lang="en-GB" sz="3600" dirty="0">
              <a:solidFill>
                <a:srgbClr val="D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5B07D499-0C62-4494-B14D-0007D4EFF95D}"/>
              </a:ext>
            </a:extLst>
          </p:cNvPr>
          <p:cNvSpPr/>
          <p:nvPr/>
        </p:nvSpPr>
        <p:spPr>
          <a:xfrm>
            <a:off x="1303107" y="1094926"/>
            <a:ext cx="1622680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BCBB24D-0C1C-45E1-A281-83FC8C4C3B9F}"/>
              </a:ext>
            </a:extLst>
          </p:cNvPr>
          <p:cNvSpPr txBox="1"/>
          <p:nvPr/>
        </p:nvSpPr>
        <p:spPr>
          <a:xfrm>
            <a:off x="1360715" y="114889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Lectures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1CB862C-2CD4-4817-87E5-2934DEE15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80" y="2057004"/>
            <a:ext cx="1121202" cy="1121202"/>
          </a:xfrm>
          <a:prstGeom prst="rect">
            <a:avLst/>
          </a:prstGeom>
        </p:spPr>
      </p:pic>
      <p:pic>
        <p:nvPicPr>
          <p:cNvPr id="14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4F3D6A59-B42F-484A-85A6-C9F6D7D4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6F73EF3-4A31-4133-AC78-485E8324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43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D3BAB238-477D-44B8-BE40-1FD2900D8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0BFFE9-E669-4A93-BAB2-8BA33CD03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79"/>
          <a:stretch/>
        </p:blipFill>
        <p:spPr>
          <a:xfrm>
            <a:off x="3240000" y="1440000"/>
            <a:ext cx="6667026" cy="329621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31A20A2-632D-4583-973E-E725BBBA731F}"/>
              </a:ext>
            </a:extLst>
          </p:cNvPr>
          <p:cNvSpPr txBox="1"/>
          <p:nvPr/>
        </p:nvSpPr>
        <p:spPr>
          <a:xfrm rot="20281049">
            <a:off x="5345891" y="3063185"/>
            <a:ext cx="1715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HOW ?</a:t>
            </a:r>
            <a:endParaRPr lang="en-GB" sz="3600" dirty="0">
              <a:solidFill>
                <a:srgbClr val="D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61ED636-F02C-4014-B6F8-B040558DC4FF}"/>
              </a:ext>
            </a:extLst>
          </p:cNvPr>
          <p:cNvSpPr/>
          <p:nvPr/>
        </p:nvSpPr>
        <p:spPr>
          <a:xfrm>
            <a:off x="1303107" y="1094926"/>
            <a:ext cx="1622680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537C91-F0C9-4AF4-9F26-2C8C8CB2F470}"/>
              </a:ext>
            </a:extLst>
          </p:cNvPr>
          <p:cNvSpPr txBox="1"/>
          <p:nvPr/>
        </p:nvSpPr>
        <p:spPr>
          <a:xfrm>
            <a:off x="1360715" y="114889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Lectures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48C304F-E789-4981-805C-5278E5A5F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96" y="3431068"/>
            <a:ext cx="1152000" cy="1152000"/>
          </a:xfrm>
          <a:prstGeom prst="rect">
            <a:avLst/>
          </a:prstGeom>
        </p:spPr>
      </p:pic>
      <p:pic>
        <p:nvPicPr>
          <p:cNvPr id="12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236F3B8D-1157-4BC7-B4BD-35D36D73C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1BD6D41-50CE-4849-A357-E00D7D4F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52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23A4D58-3F2E-410D-9B5D-56D32827B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9DD13FB-4BD6-493F-9F65-C78691885BD9}"/>
              </a:ext>
            </a:extLst>
          </p:cNvPr>
          <p:cNvSpPr txBox="1">
            <a:spLocks/>
          </p:cNvSpPr>
          <p:nvPr/>
        </p:nvSpPr>
        <p:spPr>
          <a:xfrm>
            <a:off x="1360715" y="224449"/>
            <a:ext cx="10365711" cy="7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>
                <a:solidFill>
                  <a:srgbClr val="D8CEB3"/>
                </a:solidFill>
                <a:latin typeface="Gilroy ExtraBold" panose="00000900000000000000" pitchFamily="50" charset="-18"/>
              </a:rPr>
              <a:t>MENU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0BFFE9-E669-4A93-BAB2-8BA33CD03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5"/>
          <a:stretch/>
        </p:blipFill>
        <p:spPr>
          <a:xfrm>
            <a:off x="3240000" y="1440000"/>
            <a:ext cx="6473730" cy="329095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31A20A2-632D-4583-973E-E725BBBA731F}"/>
              </a:ext>
            </a:extLst>
          </p:cNvPr>
          <p:cNvSpPr txBox="1"/>
          <p:nvPr/>
        </p:nvSpPr>
        <p:spPr>
          <a:xfrm rot="20281049">
            <a:off x="4950990" y="2762311"/>
            <a:ext cx="288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More</a:t>
            </a:r>
            <a:r>
              <a:rPr lang="pl-PL" sz="3600" dirty="0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pl-PL" sz="3600" dirty="0" err="1">
                <a:solidFill>
                  <a:srgbClr val="D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HOWs</a:t>
            </a:r>
            <a:endParaRPr lang="en-GB" sz="3600" dirty="0">
              <a:solidFill>
                <a:srgbClr val="D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3E1F1D29-9AA2-4DF3-B6C6-57DBC3CBA370}"/>
              </a:ext>
            </a:extLst>
          </p:cNvPr>
          <p:cNvSpPr/>
          <p:nvPr/>
        </p:nvSpPr>
        <p:spPr>
          <a:xfrm>
            <a:off x="1303107" y="1094926"/>
            <a:ext cx="1622680" cy="569607"/>
          </a:xfrm>
          <a:prstGeom prst="roundRect">
            <a:avLst/>
          </a:prstGeom>
          <a:solidFill>
            <a:srgbClr val="D8CEB3"/>
          </a:solidFill>
          <a:ln w="19050">
            <a:solidFill>
              <a:srgbClr val="D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8F926B-5F67-454D-88EE-6B75D54858CD}"/>
              </a:ext>
            </a:extLst>
          </p:cNvPr>
          <p:cNvSpPr txBox="1"/>
          <p:nvPr/>
        </p:nvSpPr>
        <p:spPr>
          <a:xfrm>
            <a:off x="1360715" y="114889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  <a:latin typeface="Gilroy ExtraBold" panose="00000900000000000000" pitchFamily="50" charset="-18"/>
                <a:cs typeface="Arial" panose="020B0604020202020204" pitchFamily="34" charset="0"/>
              </a:rPr>
              <a:t>Lectures</a:t>
            </a:r>
            <a:endParaRPr lang="en-GB" sz="2400" dirty="0">
              <a:solidFill>
                <a:srgbClr val="C00000"/>
              </a:solidFill>
              <a:latin typeface="Gilroy ExtraBold" panose="000009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11" name="Picture 4" descr="Plik:Znak graficzny AGH.svg – Wikipedia, wolna encyklopedia">
            <a:extLst>
              <a:ext uri="{FF2B5EF4-FFF2-40B4-BE49-F238E27FC236}">
                <a16:creationId xmlns:a16="http://schemas.microsoft.com/office/drawing/2014/main" id="{D1665CB3-4AB5-43A7-9C5D-C96122E75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6876" r="21372" b="8814"/>
          <a:stretch/>
        </p:blipFill>
        <p:spPr bwMode="auto">
          <a:xfrm>
            <a:off x="4417043" y="6206970"/>
            <a:ext cx="415779" cy="6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554DE4-4B35-48E6-8B07-3079592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D8FE-C0C1-4D61-8463-3034F7B5376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958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3EEBE0FC6D6448290DFD506008A29" ma:contentTypeVersion="8" ma:contentTypeDescription="Create a new document." ma:contentTypeScope="" ma:versionID="ffdbcdf4cdd685b3ab61b2e363414647">
  <xsd:schema xmlns:xsd="http://www.w3.org/2001/XMLSchema" xmlns:xs="http://www.w3.org/2001/XMLSchema" xmlns:p="http://schemas.microsoft.com/office/2006/metadata/properties" xmlns:ns2="ac4f588e-db1b-4d15-903e-57b0b6decf5f" targetNamespace="http://schemas.microsoft.com/office/2006/metadata/properties" ma:root="true" ma:fieldsID="4bb7ce84afb472754a2e5f8d9eee06da" ns2:_="">
    <xsd:import namespace="ac4f588e-db1b-4d15-903e-57b0b6dec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f588e-db1b-4d15-903e-57b0b6dec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918310-FB33-4240-8671-FE5117AA4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f588e-db1b-4d15-903e-57b0b6dec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EDC8F1-67D7-4D6B-B42F-EA9E401E2C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2C6289-2348-4CC6-98C0-0AB20CECB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542</Words>
  <Application>Microsoft Office PowerPoint</Application>
  <PresentationFormat>Panoramiczny</PresentationFormat>
  <Paragraphs>115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Arial Rounded MT Bold</vt:lpstr>
      <vt:lpstr>Calibri</vt:lpstr>
      <vt:lpstr>Calibri Light</vt:lpstr>
      <vt:lpstr>Cooper Black</vt:lpstr>
      <vt:lpstr>Gilroy ExtraBold</vt:lpstr>
      <vt:lpstr>Gilroy Light</vt:lpstr>
      <vt:lpstr>Motyw pakietu Office</vt:lpstr>
      <vt:lpstr>Welcome  and introduction to the School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</dc:creator>
  <cp:lastModifiedBy>Agnieszka Mucha</cp:lastModifiedBy>
  <cp:revision>27</cp:revision>
  <dcterms:created xsi:type="dcterms:W3CDTF">2020-07-09T16:54:02Z</dcterms:created>
  <dcterms:modified xsi:type="dcterms:W3CDTF">2020-07-12T20:34:05Z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0x010100CEB3EEBE0FC6D6448290DFD506008A29</vt:lpwstr>
  </property>
</Properties>
</file>