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7" r:id="rId2"/>
    <p:sldId id="264" r:id="rId3"/>
    <p:sldId id="263" r:id="rId4"/>
    <p:sldId id="258" r:id="rId5"/>
    <p:sldId id="268" r:id="rId6"/>
    <p:sldId id="269" r:id="rId7"/>
    <p:sldId id="265" r:id="rId8"/>
    <p:sldId id="266" r:id="rId9"/>
    <p:sldId id="267" r:id="rId10"/>
    <p:sldId id="274" r:id="rId11"/>
    <p:sldId id="270" r:id="rId12"/>
    <p:sldId id="273" r:id="rId13"/>
    <p:sldId id="271" r:id="rId14"/>
    <p:sldId id="272" r:id="rId15"/>
    <p:sldId id="305"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940EBE"/>
    <a:srgbClr val="D8C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varScale="1">
        <p:scale>
          <a:sx n="86" d="100"/>
          <a:sy n="86"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nieszka Mucha" userId="5dbf54e08fa133c2" providerId="LiveId" clId="{F2FAA1EF-0B5E-475C-B72F-031EBAEEC31F}"/>
    <pc:docChg chg="custSel modSld">
      <pc:chgData name="Agnieszka Mucha" userId="5dbf54e08fa133c2" providerId="LiveId" clId="{F2FAA1EF-0B5E-475C-B72F-031EBAEEC31F}" dt="2020-07-12T22:18:25.112" v="350"/>
      <pc:docMkLst>
        <pc:docMk/>
      </pc:docMkLst>
      <pc:sldChg chg="addSp delSp modSp">
        <pc:chgData name="Agnieszka Mucha" userId="5dbf54e08fa133c2" providerId="LiveId" clId="{F2FAA1EF-0B5E-475C-B72F-031EBAEEC31F}" dt="2020-07-12T20:27:12.640" v="24" actId="14100"/>
        <pc:sldMkLst>
          <pc:docMk/>
          <pc:sldMk cId="2238957831" sldId="257"/>
        </pc:sldMkLst>
        <pc:spChg chg="mod">
          <ac:chgData name="Agnieszka Mucha" userId="5dbf54e08fa133c2" providerId="LiveId" clId="{F2FAA1EF-0B5E-475C-B72F-031EBAEEC31F}" dt="2020-07-12T20:25:12.661" v="15" actId="20577"/>
          <ac:spMkLst>
            <pc:docMk/>
            <pc:sldMk cId="2238957831" sldId="257"/>
            <ac:spMk id="4" creationId="{B3E172FB-64C1-4B89-A352-49FBB8E68524}"/>
          </ac:spMkLst>
        </pc:spChg>
        <pc:picChg chg="add del">
          <ac:chgData name="Agnieszka Mucha" userId="5dbf54e08fa133c2" providerId="LiveId" clId="{F2FAA1EF-0B5E-475C-B72F-031EBAEEC31F}" dt="2020-07-12T20:26:23.504" v="17"/>
          <ac:picMkLst>
            <pc:docMk/>
            <pc:sldMk cId="2238957831" sldId="257"/>
            <ac:picMk id="6146" creationId="{14C34570-E4D6-4658-8D86-CED27B408179}"/>
          </ac:picMkLst>
        </pc:picChg>
        <pc:picChg chg="add mod">
          <ac:chgData name="Agnieszka Mucha" userId="5dbf54e08fa133c2" providerId="LiveId" clId="{F2FAA1EF-0B5E-475C-B72F-031EBAEEC31F}" dt="2020-07-12T20:27:12.640" v="24" actId="14100"/>
          <ac:picMkLst>
            <pc:docMk/>
            <pc:sldMk cId="2238957831" sldId="257"/>
            <ac:picMk id="6148" creationId="{C24EF174-4C35-49F9-A42C-C516AFA5A3B7}"/>
          </ac:picMkLst>
        </pc:picChg>
      </pc:sldChg>
      <pc:sldChg chg="addSp modSp">
        <pc:chgData name="Agnieszka Mucha" userId="5dbf54e08fa133c2" providerId="LiveId" clId="{F2FAA1EF-0B5E-475C-B72F-031EBAEEC31F}" dt="2020-07-12T20:45:15.911" v="189" actId="207"/>
        <pc:sldMkLst>
          <pc:docMk/>
          <pc:sldMk cId="1717009121" sldId="258"/>
        </pc:sldMkLst>
        <pc:spChg chg="add mod">
          <ac:chgData name="Agnieszka Mucha" userId="5dbf54e08fa133c2" providerId="LiveId" clId="{F2FAA1EF-0B5E-475C-B72F-031EBAEEC31F}" dt="2020-07-12T20:39:43.319" v="161" actId="1076"/>
          <ac:spMkLst>
            <pc:docMk/>
            <pc:sldMk cId="1717009121" sldId="258"/>
            <ac:spMk id="2" creationId="{8E107FFE-0404-485B-8D52-FD9C1E2953FC}"/>
          </ac:spMkLst>
        </pc:spChg>
        <pc:spChg chg="mod">
          <ac:chgData name="Agnieszka Mucha" userId="5dbf54e08fa133c2" providerId="LiveId" clId="{F2FAA1EF-0B5E-475C-B72F-031EBAEEC31F}" dt="2020-07-12T20:45:15.911" v="189" actId="207"/>
          <ac:spMkLst>
            <pc:docMk/>
            <pc:sldMk cId="1717009121" sldId="258"/>
            <ac:spMk id="12" creationId="{457BA069-C376-43DD-8573-7E2F9E55D10D}"/>
          </ac:spMkLst>
        </pc:spChg>
        <pc:picChg chg="add">
          <ac:chgData name="Agnieszka Mucha" userId="5dbf54e08fa133c2" providerId="LiveId" clId="{F2FAA1EF-0B5E-475C-B72F-031EBAEEC31F}" dt="2020-07-12T20:28:28.174" v="42"/>
          <ac:picMkLst>
            <pc:docMk/>
            <pc:sldMk cId="1717009121" sldId="258"/>
            <ac:picMk id="17" creationId="{59A9A036-BA74-45A1-B39A-860EE0260E71}"/>
          </ac:picMkLst>
        </pc:picChg>
      </pc:sldChg>
      <pc:sldChg chg="addSp modAnim">
        <pc:chgData name="Agnieszka Mucha" userId="5dbf54e08fa133c2" providerId="LiveId" clId="{F2FAA1EF-0B5E-475C-B72F-031EBAEEC31F}" dt="2020-07-12T22:18:17.345" v="349"/>
        <pc:sldMkLst>
          <pc:docMk/>
          <pc:sldMk cId="228149222" sldId="263"/>
        </pc:sldMkLst>
        <pc:picChg chg="add">
          <ac:chgData name="Agnieszka Mucha" userId="5dbf54e08fa133c2" providerId="LiveId" clId="{F2FAA1EF-0B5E-475C-B72F-031EBAEEC31F}" dt="2020-07-12T20:28:26.299" v="41"/>
          <ac:picMkLst>
            <pc:docMk/>
            <pc:sldMk cId="228149222" sldId="263"/>
            <ac:picMk id="13" creationId="{66B22427-ADBA-4F50-962C-E07861E4B92B}"/>
          </ac:picMkLst>
        </pc:picChg>
      </pc:sldChg>
      <pc:sldChg chg="addSp modSp">
        <pc:chgData name="Agnieszka Mucha" userId="5dbf54e08fa133c2" providerId="LiveId" clId="{F2FAA1EF-0B5E-475C-B72F-031EBAEEC31F}" dt="2020-07-12T20:38:21.234" v="159" actId="1076"/>
        <pc:sldMkLst>
          <pc:docMk/>
          <pc:sldMk cId="1989808273" sldId="264"/>
        </pc:sldMkLst>
        <pc:spChg chg="mod">
          <ac:chgData name="Agnieszka Mucha" userId="5dbf54e08fa133c2" providerId="LiveId" clId="{F2FAA1EF-0B5E-475C-B72F-031EBAEEC31F}" dt="2020-07-12T20:38:15.509" v="157" actId="1076"/>
          <ac:spMkLst>
            <pc:docMk/>
            <pc:sldMk cId="1989808273" sldId="264"/>
            <ac:spMk id="2" creationId="{B436761C-5F47-474A-9F85-476D9CA83076}"/>
          </ac:spMkLst>
        </pc:spChg>
        <pc:spChg chg="mod">
          <ac:chgData name="Agnieszka Mucha" userId="5dbf54e08fa133c2" providerId="LiveId" clId="{F2FAA1EF-0B5E-475C-B72F-031EBAEEC31F}" dt="2020-07-12T20:38:06.319" v="155" actId="207"/>
          <ac:spMkLst>
            <pc:docMk/>
            <pc:sldMk cId="1989808273" sldId="264"/>
            <ac:spMk id="3" creationId="{1BD88825-8CBF-44E2-9A47-DAD66C77A830}"/>
          </ac:spMkLst>
        </pc:spChg>
        <pc:spChg chg="mod">
          <ac:chgData name="Agnieszka Mucha" userId="5dbf54e08fa133c2" providerId="LiveId" clId="{F2FAA1EF-0B5E-475C-B72F-031EBAEEC31F}" dt="2020-07-12T20:37:48.971" v="151" actId="164"/>
          <ac:spMkLst>
            <pc:docMk/>
            <pc:sldMk cId="1989808273" sldId="264"/>
            <ac:spMk id="4" creationId="{7E3A95C0-CEB8-478A-805C-4182AD92D4EE}"/>
          </ac:spMkLst>
        </pc:spChg>
        <pc:spChg chg="add mod">
          <ac:chgData name="Agnieszka Mucha" userId="5dbf54e08fa133c2" providerId="LiveId" clId="{F2FAA1EF-0B5E-475C-B72F-031EBAEEC31F}" dt="2020-07-12T20:38:11.771" v="156" actId="1076"/>
          <ac:spMkLst>
            <pc:docMk/>
            <pc:sldMk cId="1989808273" sldId="264"/>
            <ac:spMk id="5" creationId="{36C7DFD9-E640-4109-A0A2-2FDDCCADA910}"/>
          </ac:spMkLst>
        </pc:spChg>
        <pc:spChg chg="mod">
          <ac:chgData name="Agnieszka Mucha" userId="5dbf54e08fa133c2" providerId="LiveId" clId="{F2FAA1EF-0B5E-475C-B72F-031EBAEEC31F}" dt="2020-07-12T20:36:42.692" v="110" actId="20577"/>
          <ac:spMkLst>
            <pc:docMk/>
            <pc:sldMk cId="1989808273" sldId="264"/>
            <ac:spMk id="8" creationId="{BF707CEB-AD49-4A3C-9A5E-A51F199D35BD}"/>
          </ac:spMkLst>
        </pc:spChg>
        <pc:spChg chg="mod">
          <ac:chgData name="Agnieszka Mucha" userId="5dbf54e08fa133c2" providerId="LiveId" clId="{F2FAA1EF-0B5E-475C-B72F-031EBAEEC31F}" dt="2020-07-12T20:38:18.164" v="158" actId="1076"/>
          <ac:spMkLst>
            <pc:docMk/>
            <pc:sldMk cId="1989808273" sldId="264"/>
            <ac:spMk id="30" creationId="{4BA82088-3B56-4FA2-88C8-B5FF30A40343}"/>
          </ac:spMkLst>
        </pc:spChg>
        <pc:spChg chg="mod">
          <ac:chgData name="Agnieszka Mucha" userId="5dbf54e08fa133c2" providerId="LiveId" clId="{F2FAA1EF-0B5E-475C-B72F-031EBAEEC31F}" dt="2020-07-12T20:38:21.234" v="159" actId="1076"/>
          <ac:spMkLst>
            <pc:docMk/>
            <pc:sldMk cId="1989808273" sldId="264"/>
            <ac:spMk id="31" creationId="{2C1B938C-B89A-4737-8703-194995628C55}"/>
          </ac:spMkLst>
        </pc:spChg>
        <pc:grpChg chg="add mod">
          <ac:chgData name="Agnieszka Mucha" userId="5dbf54e08fa133c2" providerId="LiveId" clId="{F2FAA1EF-0B5E-475C-B72F-031EBAEEC31F}" dt="2020-07-12T20:37:51.770" v="152" actId="1076"/>
          <ac:grpSpMkLst>
            <pc:docMk/>
            <pc:sldMk cId="1989808273" sldId="264"/>
            <ac:grpSpMk id="6" creationId="{C23D2BFE-2566-4AAB-8748-6A30E96D2495}"/>
          </ac:grpSpMkLst>
        </pc:grpChg>
        <pc:grpChg chg="mod">
          <ac:chgData name="Agnieszka Mucha" userId="5dbf54e08fa133c2" providerId="LiveId" clId="{F2FAA1EF-0B5E-475C-B72F-031EBAEEC31F}" dt="2020-07-12T20:37:48.971" v="151" actId="164"/>
          <ac:grpSpMkLst>
            <pc:docMk/>
            <pc:sldMk cId="1989808273" sldId="264"/>
            <ac:grpSpMk id="13" creationId="{2ECBFF35-967B-48CB-A1FA-1483E6E62880}"/>
          </ac:grpSpMkLst>
        </pc:grpChg>
        <pc:picChg chg="add mod modCrop">
          <ac:chgData name="Agnieszka Mucha" userId="5dbf54e08fa133c2" providerId="LiveId" clId="{F2FAA1EF-0B5E-475C-B72F-031EBAEEC31F}" dt="2020-07-12T20:28:07.451" v="40" actId="1035"/>
          <ac:picMkLst>
            <pc:docMk/>
            <pc:sldMk cId="1989808273" sldId="264"/>
            <ac:picMk id="16" creationId="{EE4DF16E-B5D5-4D4D-86D4-45D423535D83}"/>
          </ac:picMkLst>
        </pc:picChg>
        <pc:picChg chg="mod">
          <ac:chgData name="Agnieszka Mucha" userId="5dbf54e08fa133c2" providerId="LiveId" clId="{F2FAA1EF-0B5E-475C-B72F-031EBAEEC31F}" dt="2020-07-12T20:37:48.971" v="151" actId="164"/>
          <ac:picMkLst>
            <pc:docMk/>
            <pc:sldMk cId="1989808273" sldId="264"/>
            <ac:picMk id="17" creationId="{78FBAC81-B4DA-401D-B57B-1CD409C4C170}"/>
          </ac:picMkLst>
        </pc:picChg>
        <pc:picChg chg="mod">
          <ac:chgData name="Agnieszka Mucha" userId="5dbf54e08fa133c2" providerId="LiveId" clId="{F2FAA1EF-0B5E-475C-B72F-031EBAEEC31F}" dt="2020-07-12T20:37:48.971" v="151" actId="164"/>
          <ac:picMkLst>
            <pc:docMk/>
            <pc:sldMk cId="1989808273" sldId="264"/>
            <ac:picMk id="2058" creationId="{67329BB8-FD9F-4212-AFE4-033A51C35797}"/>
          </ac:picMkLst>
        </pc:picChg>
      </pc:sldChg>
      <pc:sldChg chg="addSp modSp">
        <pc:chgData name="Agnieszka Mucha" userId="5dbf54e08fa133c2" providerId="LiveId" clId="{F2FAA1EF-0B5E-475C-B72F-031EBAEEC31F}" dt="2020-07-12T20:46:30.358" v="232" actId="20577"/>
        <pc:sldMkLst>
          <pc:docMk/>
          <pc:sldMk cId="3975883781" sldId="265"/>
        </pc:sldMkLst>
        <pc:spChg chg="mod">
          <ac:chgData name="Agnieszka Mucha" userId="5dbf54e08fa133c2" providerId="LiveId" clId="{F2FAA1EF-0B5E-475C-B72F-031EBAEEC31F}" dt="2020-07-12T20:45:53.100" v="194" actId="207"/>
          <ac:spMkLst>
            <pc:docMk/>
            <pc:sldMk cId="3975883781" sldId="265"/>
            <ac:spMk id="2" creationId="{33B4165E-0977-4977-BCD3-C7E78397FF2B}"/>
          </ac:spMkLst>
        </pc:spChg>
        <pc:spChg chg="mod">
          <ac:chgData name="Agnieszka Mucha" userId="5dbf54e08fa133c2" providerId="LiveId" clId="{F2FAA1EF-0B5E-475C-B72F-031EBAEEC31F}" dt="2020-07-12T20:46:30.358" v="232" actId="20577"/>
          <ac:spMkLst>
            <pc:docMk/>
            <pc:sldMk cId="3975883781" sldId="265"/>
            <ac:spMk id="3" creationId="{47231B11-573D-472B-8519-DF4584E7290D}"/>
          </ac:spMkLst>
        </pc:spChg>
        <pc:picChg chg="add">
          <ac:chgData name="Agnieszka Mucha" userId="5dbf54e08fa133c2" providerId="LiveId" clId="{F2FAA1EF-0B5E-475C-B72F-031EBAEEC31F}" dt="2020-07-12T20:28:31.614" v="45"/>
          <ac:picMkLst>
            <pc:docMk/>
            <pc:sldMk cId="3975883781" sldId="265"/>
            <ac:picMk id="11" creationId="{B5EE835D-0CBC-4726-8526-21311ADB870F}"/>
          </ac:picMkLst>
        </pc:picChg>
        <pc:picChg chg="mod">
          <ac:chgData name="Agnieszka Mucha" userId="5dbf54e08fa133c2" providerId="LiveId" clId="{F2FAA1EF-0B5E-475C-B72F-031EBAEEC31F}" dt="2020-07-12T20:45:59.979" v="195" actId="1076"/>
          <ac:picMkLst>
            <pc:docMk/>
            <pc:sldMk cId="3975883781" sldId="265"/>
            <ac:picMk id="3074" creationId="{1BA7937B-492B-4273-8559-0584E2F4F42D}"/>
          </ac:picMkLst>
        </pc:picChg>
      </pc:sldChg>
      <pc:sldChg chg="addSp modSp">
        <pc:chgData name="Agnieszka Mucha" userId="5dbf54e08fa133c2" providerId="LiveId" clId="{F2FAA1EF-0B5E-475C-B72F-031EBAEEC31F}" dt="2020-07-12T20:46:45.089" v="234" actId="207"/>
        <pc:sldMkLst>
          <pc:docMk/>
          <pc:sldMk cId="2292436285" sldId="266"/>
        </pc:sldMkLst>
        <pc:spChg chg="mod">
          <ac:chgData name="Agnieszka Mucha" userId="5dbf54e08fa133c2" providerId="LiveId" clId="{F2FAA1EF-0B5E-475C-B72F-031EBAEEC31F}" dt="2020-07-12T20:46:41.022" v="233" actId="207"/>
          <ac:spMkLst>
            <pc:docMk/>
            <pc:sldMk cId="2292436285" sldId="266"/>
            <ac:spMk id="23" creationId="{61C96E21-8FEA-485A-BABA-762E146917EC}"/>
          </ac:spMkLst>
        </pc:spChg>
        <pc:spChg chg="mod">
          <ac:chgData name="Agnieszka Mucha" userId="5dbf54e08fa133c2" providerId="LiveId" clId="{F2FAA1EF-0B5E-475C-B72F-031EBAEEC31F}" dt="2020-07-12T20:46:45.089" v="234" actId="207"/>
          <ac:spMkLst>
            <pc:docMk/>
            <pc:sldMk cId="2292436285" sldId="266"/>
            <ac:spMk id="24" creationId="{B2264903-9CA1-4F76-8ABD-3CB20B4965FD}"/>
          </ac:spMkLst>
        </pc:spChg>
        <pc:picChg chg="add">
          <ac:chgData name="Agnieszka Mucha" userId="5dbf54e08fa133c2" providerId="LiveId" clId="{F2FAA1EF-0B5E-475C-B72F-031EBAEEC31F}" dt="2020-07-12T20:28:32.729" v="46"/>
          <ac:picMkLst>
            <pc:docMk/>
            <pc:sldMk cId="2292436285" sldId="266"/>
            <ac:picMk id="25" creationId="{9CD09635-9C68-42FF-A741-D91D42C56439}"/>
          </ac:picMkLst>
        </pc:picChg>
      </pc:sldChg>
      <pc:sldChg chg="addSp modSp modAnim">
        <pc:chgData name="Agnieszka Mucha" userId="5dbf54e08fa133c2" providerId="LiveId" clId="{F2FAA1EF-0B5E-475C-B72F-031EBAEEC31F}" dt="2020-07-12T22:18:25.112" v="350"/>
        <pc:sldMkLst>
          <pc:docMk/>
          <pc:sldMk cId="498964850" sldId="267"/>
        </pc:sldMkLst>
        <pc:spChg chg="mod">
          <ac:chgData name="Agnieszka Mucha" userId="5dbf54e08fa133c2" providerId="LiveId" clId="{F2FAA1EF-0B5E-475C-B72F-031EBAEEC31F}" dt="2020-07-12T20:46:52.520" v="235" actId="207"/>
          <ac:spMkLst>
            <pc:docMk/>
            <pc:sldMk cId="498964850" sldId="267"/>
            <ac:spMk id="12" creationId="{B7AE0702-C1D5-4794-ADAD-D73712672D5A}"/>
          </ac:spMkLst>
        </pc:spChg>
        <pc:spChg chg="mod">
          <ac:chgData name="Agnieszka Mucha" userId="5dbf54e08fa133c2" providerId="LiveId" clId="{F2FAA1EF-0B5E-475C-B72F-031EBAEEC31F}" dt="2020-07-12T20:46:56.623" v="236" actId="207"/>
          <ac:spMkLst>
            <pc:docMk/>
            <pc:sldMk cId="498964850" sldId="267"/>
            <ac:spMk id="15" creationId="{CA0CB132-3142-4D8B-8406-39BFBD9CE7BB}"/>
          </ac:spMkLst>
        </pc:spChg>
        <pc:picChg chg="add">
          <ac:chgData name="Agnieszka Mucha" userId="5dbf54e08fa133c2" providerId="LiveId" clId="{F2FAA1EF-0B5E-475C-B72F-031EBAEEC31F}" dt="2020-07-12T20:28:33.982" v="47"/>
          <ac:picMkLst>
            <pc:docMk/>
            <pc:sldMk cId="498964850" sldId="267"/>
            <ac:picMk id="17" creationId="{8DA8D6B8-381B-43B9-A06A-18CF7E4D5F74}"/>
          </ac:picMkLst>
        </pc:picChg>
      </pc:sldChg>
      <pc:sldChg chg="addSp modSp">
        <pc:chgData name="Agnieszka Mucha" userId="5dbf54e08fa133c2" providerId="LiveId" clId="{F2FAA1EF-0B5E-475C-B72F-031EBAEEC31F}" dt="2020-07-12T20:45:32.794" v="191" actId="207"/>
        <pc:sldMkLst>
          <pc:docMk/>
          <pc:sldMk cId="3258757856" sldId="268"/>
        </pc:sldMkLst>
        <pc:spChg chg="add mod">
          <ac:chgData name="Agnieszka Mucha" userId="5dbf54e08fa133c2" providerId="LiveId" clId="{F2FAA1EF-0B5E-475C-B72F-031EBAEEC31F}" dt="2020-07-12T20:40:04.994" v="163" actId="1076"/>
          <ac:spMkLst>
            <pc:docMk/>
            <pc:sldMk cId="3258757856" sldId="268"/>
            <ac:spMk id="2" creationId="{1F596502-7C05-4491-9C5C-54BD2526BE35}"/>
          </ac:spMkLst>
        </pc:spChg>
        <pc:spChg chg="mod">
          <ac:chgData name="Agnieszka Mucha" userId="5dbf54e08fa133c2" providerId="LiveId" clId="{F2FAA1EF-0B5E-475C-B72F-031EBAEEC31F}" dt="2020-07-12T20:40:15.618" v="164" actId="20577"/>
          <ac:spMkLst>
            <pc:docMk/>
            <pc:sldMk cId="3258757856" sldId="268"/>
            <ac:spMk id="8" creationId="{BF707CEB-AD49-4A3C-9A5E-A51F199D35BD}"/>
          </ac:spMkLst>
        </pc:spChg>
        <pc:spChg chg="mod">
          <ac:chgData name="Agnieszka Mucha" userId="5dbf54e08fa133c2" providerId="LiveId" clId="{F2FAA1EF-0B5E-475C-B72F-031EBAEEC31F}" dt="2020-07-12T20:45:32.794" v="191" actId="207"/>
          <ac:spMkLst>
            <pc:docMk/>
            <pc:sldMk cId="3258757856" sldId="268"/>
            <ac:spMk id="17" creationId="{DF81BE9F-1F1D-47D7-A0CD-0011ACD95237}"/>
          </ac:spMkLst>
        </pc:spChg>
        <pc:picChg chg="add">
          <ac:chgData name="Agnieszka Mucha" userId="5dbf54e08fa133c2" providerId="LiveId" clId="{F2FAA1EF-0B5E-475C-B72F-031EBAEEC31F}" dt="2020-07-12T20:28:29.329" v="43"/>
          <ac:picMkLst>
            <pc:docMk/>
            <pc:sldMk cId="3258757856" sldId="268"/>
            <ac:picMk id="18" creationId="{8D10F816-565A-4CA4-A895-9ED6B0717C92}"/>
          </ac:picMkLst>
        </pc:picChg>
      </pc:sldChg>
      <pc:sldChg chg="addSp modSp">
        <pc:chgData name="Agnieszka Mucha" userId="5dbf54e08fa133c2" providerId="LiveId" clId="{F2FAA1EF-0B5E-475C-B72F-031EBAEEC31F}" dt="2020-07-12T20:45:44.050" v="193" actId="207"/>
        <pc:sldMkLst>
          <pc:docMk/>
          <pc:sldMk cId="3809900721" sldId="269"/>
        </pc:sldMkLst>
        <pc:spChg chg="mod">
          <ac:chgData name="Agnieszka Mucha" userId="5dbf54e08fa133c2" providerId="LiveId" clId="{F2FAA1EF-0B5E-475C-B72F-031EBAEEC31F}" dt="2020-07-12T20:41:12.883" v="170" actId="20577"/>
          <ac:spMkLst>
            <pc:docMk/>
            <pc:sldMk cId="3809900721" sldId="269"/>
            <ac:spMk id="8" creationId="{BF707CEB-AD49-4A3C-9A5E-A51F199D35BD}"/>
          </ac:spMkLst>
        </pc:spChg>
        <pc:spChg chg="mod">
          <ac:chgData name="Agnieszka Mucha" userId="5dbf54e08fa133c2" providerId="LiveId" clId="{F2FAA1EF-0B5E-475C-B72F-031EBAEEC31F}" dt="2020-07-12T20:45:44.050" v="193" actId="207"/>
          <ac:spMkLst>
            <pc:docMk/>
            <pc:sldMk cId="3809900721" sldId="269"/>
            <ac:spMk id="19" creationId="{4A3AE535-1A3E-4E85-946E-4453684CB78B}"/>
          </ac:spMkLst>
        </pc:spChg>
        <pc:picChg chg="add">
          <ac:chgData name="Agnieszka Mucha" userId="5dbf54e08fa133c2" providerId="LiveId" clId="{F2FAA1EF-0B5E-475C-B72F-031EBAEEC31F}" dt="2020-07-12T20:28:30.515" v="44"/>
          <ac:picMkLst>
            <pc:docMk/>
            <pc:sldMk cId="3809900721" sldId="269"/>
            <ac:picMk id="20" creationId="{B7625F84-1A10-4B98-A140-36B55AA7232D}"/>
          </ac:picMkLst>
        </pc:picChg>
      </pc:sldChg>
      <pc:sldChg chg="addSp modSp">
        <pc:chgData name="Agnieszka Mucha" userId="5dbf54e08fa133c2" providerId="LiveId" clId="{F2FAA1EF-0B5E-475C-B72F-031EBAEEC31F}" dt="2020-07-12T20:44:13.351" v="179" actId="207"/>
        <pc:sldMkLst>
          <pc:docMk/>
          <pc:sldMk cId="285954036" sldId="270"/>
        </pc:sldMkLst>
        <pc:spChg chg="mod">
          <ac:chgData name="Agnieszka Mucha" userId="5dbf54e08fa133c2" providerId="LiveId" clId="{F2FAA1EF-0B5E-475C-B72F-031EBAEEC31F}" dt="2020-07-12T20:44:04.098" v="177" actId="207"/>
          <ac:spMkLst>
            <pc:docMk/>
            <pc:sldMk cId="285954036" sldId="270"/>
            <ac:spMk id="2" creationId="{076033D5-7393-4544-9918-6F26CA566E80}"/>
          </ac:spMkLst>
        </pc:spChg>
        <pc:spChg chg="mod">
          <ac:chgData name="Agnieszka Mucha" userId="5dbf54e08fa133c2" providerId="LiveId" clId="{F2FAA1EF-0B5E-475C-B72F-031EBAEEC31F}" dt="2020-07-12T20:44:13.351" v="179" actId="207"/>
          <ac:spMkLst>
            <pc:docMk/>
            <pc:sldMk cId="285954036" sldId="270"/>
            <ac:spMk id="32" creationId="{C8A2671F-E2D4-42F5-BB1D-9EC140EB310D}"/>
          </ac:spMkLst>
        </pc:spChg>
        <pc:picChg chg="add">
          <ac:chgData name="Agnieszka Mucha" userId="5dbf54e08fa133c2" providerId="LiveId" clId="{F2FAA1EF-0B5E-475C-B72F-031EBAEEC31F}" dt="2020-07-12T20:28:36.281" v="49"/>
          <ac:picMkLst>
            <pc:docMk/>
            <pc:sldMk cId="285954036" sldId="270"/>
            <ac:picMk id="55" creationId="{DDFB5018-8746-431F-9425-770C0F8772FC}"/>
          </ac:picMkLst>
        </pc:picChg>
      </pc:sldChg>
      <pc:sldChg chg="addSp modSp">
        <pc:chgData name="Agnieszka Mucha" userId="5dbf54e08fa133c2" providerId="LiveId" clId="{F2FAA1EF-0B5E-475C-B72F-031EBAEEC31F}" dt="2020-07-12T20:44:50.764" v="187" actId="1076"/>
        <pc:sldMkLst>
          <pc:docMk/>
          <pc:sldMk cId="1740423150" sldId="271"/>
        </pc:sldMkLst>
        <pc:spChg chg="mod">
          <ac:chgData name="Agnieszka Mucha" userId="5dbf54e08fa133c2" providerId="LiveId" clId="{F2FAA1EF-0B5E-475C-B72F-031EBAEEC31F}" dt="2020-07-12T20:44:43.994" v="185" actId="207"/>
          <ac:spMkLst>
            <pc:docMk/>
            <pc:sldMk cId="1740423150" sldId="271"/>
            <ac:spMk id="2" creationId="{5F661A7A-F183-4D6B-8845-8BE9A90C8D52}"/>
          </ac:spMkLst>
        </pc:spChg>
        <pc:picChg chg="mod">
          <ac:chgData name="Agnieszka Mucha" userId="5dbf54e08fa133c2" providerId="LiveId" clId="{F2FAA1EF-0B5E-475C-B72F-031EBAEEC31F}" dt="2020-07-12T20:44:50.764" v="187" actId="1076"/>
          <ac:picMkLst>
            <pc:docMk/>
            <pc:sldMk cId="1740423150" sldId="271"/>
            <ac:picMk id="12" creationId="{5CEBCF17-0062-45CF-ABFF-2474B5CE7E52}"/>
          </ac:picMkLst>
        </pc:picChg>
        <pc:picChg chg="add">
          <ac:chgData name="Agnieszka Mucha" userId="5dbf54e08fa133c2" providerId="LiveId" clId="{F2FAA1EF-0B5E-475C-B72F-031EBAEEC31F}" dt="2020-07-12T20:28:40.697" v="51"/>
          <ac:picMkLst>
            <pc:docMk/>
            <pc:sldMk cId="1740423150" sldId="271"/>
            <ac:picMk id="13" creationId="{17D2FA5A-BAF8-4010-AEB7-27C0035C6F04}"/>
          </ac:picMkLst>
        </pc:picChg>
      </pc:sldChg>
      <pc:sldChg chg="addSp modSp">
        <pc:chgData name="Agnieszka Mucha" userId="5dbf54e08fa133c2" providerId="LiveId" clId="{F2FAA1EF-0B5E-475C-B72F-031EBAEEC31F}" dt="2020-07-12T20:48:24.945" v="247" actId="207"/>
        <pc:sldMkLst>
          <pc:docMk/>
          <pc:sldMk cId="3629233321" sldId="272"/>
        </pc:sldMkLst>
        <pc:spChg chg="mod">
          <ac:chgData name="Agnieszka Mucha" userId="5dbf54e08fa133c2" providerId="LiveId" clId="{F2FAA1EF-0B5E-475C-B72F-031EBAEEC31F}" dt="2020-07-12T20:48:24.945" v="247" actId="207"/>
          <ac:spMkLst>
            <pc:docMk/>
            <pc:sldMk cId="3629233321" sldId="272"/>
            <ac:spMk id="18" creationId="{8356C3EF-F45F-4A2F-9665-FD7F0F4FA47C}"/>
          </ac:spMkLst>
        </pc:spChg>
        <pc:picChg chg="add">
          <ac:chgData name="Agnieszka Mucha" userId="5dbf54e08fa133c2" providerId="LiveId" clId="{F2FAA1EF-0B5E-475C-B72F-031EBAEEC31F}" dt="2020-07-12T20:28:41.910" v="52"/>
          <ac:picMkLst>
            <pc:docMk/>
            <pc:sldMk cId="3629233321" sldId="272"/>
            <ac:picMk id="21" creationId="{7266FDDD-C56C-4C86-83F7-76E15398441C}"/>
          </ac:picMkLst>
        </pc:picChg>
      </pc:sldChg>
      <pc:sldChg chg="addSp">
        <pc:chgData name="Agnieszka Mucha" userId="5dbf54e08fa133c2" providerId="LiveId" clId="{F2FAA1EF-0B5E-475C-B72F-031EBAEEC31F}" dt="2020-07-12T20:28:37.472" v="50"/>
        <pc:sldMkLst>
          <pc:docMk/>
          <pc:sldMk cId="709118606" sldId="273"/>
        </pc:sldMkLst>
        <pc:picChg chg="add">
          <ac:chgData name="Agnieszka Mucha" userId="5dbf54e08fa133c2" providerId="LiveId" clId="{F2FAA1EF-0B5E-475C-B72F-031EBAEEC31F}" dt="2020-07-12T20:28:37.472" v="50"/>
          <ac:picMkLst>
            <pc:docMk/>
            <pc:sldMk cId="709118606" sldId="273"/>
            <ac:picMk id="23" creationId="{B825C6D8-BC76-422E-B5FA-264DACCE4A06}"/>
          </ac:picMkLst>
        </pc:picChg>
      </pc:sldChg>
      <pc:sldChg chg="addSp modSp">
        <pc:chgData name="Agnieszka Mucha" userId="5dbf54e08fa133c2" providerId="LiveId" clId="{F2FAA1EF-0B5E-475C-B72F-031EBAEEC31F}" dt="2020-07-12T20:47:19.899" v="240" actId="207"/>
        <pc:sldMkLst>
          <pc:docMk/>
          <pc:sldMk cId="2485434744" sldId="274"/>
        </pc:sldMkLst>
        <pc:spChg chg="mod">
          <ac:chgData name="Agnieszka Mucha" userId="5dbf54e08fa133c2" providerId="LiveId" clId="{F2FAA1EF-0B5E-475C-B72F-031EBAEEC31F}" dt="2020-07-12T20:47:03.782" v="237" actId="207"/>
          <ac:spMkLst>
            <pc:docMk/>
            <pc:sldMk cId="2485434744" sldId="274"/>
            <ac:spMk id="2" creationId="{63F67D4B-CEA3-4167-A383-322F5FF193D6}"/>
          </ac:spMkLst>
        </pc:spChg>
        <pc:spChg chg="mod">
          <ac:chgData name="Agnieszka Mucha" userId="5dbf54e08fa133c2" providerId="LiveId" clId="{F2FAA1EF-0B5E-475C-B72F-031EBAEEC31F}" dt="2020-07-12T20:47:19.899" v="240" actId="207"/>
          <ac:spMkLst>
            <pc:docMk/>
            <pc:sldMk cId="2485434744" sldId="274"/>
            <ac:spMk id="16" creationId="{F5DD7AEC-0333-4FEA-8840-9824063E30F3}"/>
          </ac:spMkLst>
        </pc:spChg>
        <pc:picChg chg="add">
          <ac:chgData name="Agnieszka Mucha" userId="5dbf54e08fa133c2" providerId="LiveId" clId="{F2FAA1EF-0B5E-475C-B72F-031EBAEEC31F}" dt="2020-07-12T20:28:35.115" v="48"/>
          <ac:picMkLst>
            <pc:docMk/>
            <pc:sldMk cId="2485434744" sldId="274"/>
            <ac:picMk id="17" creationId="{FCACBCF8-C758-4EDF-B845-E05FD8C86980}"/>
          </ac:picMkLst>
        </pc:picChg>
      </pc:sldChg>
      <pc:sldChg chg="addSp modSp">
        <pc:chgData name="Agnieszka Mucha" userId="5dbf54e08fa133c2" providerId="LiveId" clId="{F2FAA1EF-0B5E-475C-B72F-031EBAEEC31F}" dt="2020-07-12T20:54:29.373" v="346" actId="20577"/>
        <pc:sldMkLst>
          <pc:docMk/>
          <pc:sldMk cId="1609222095" sldId="275"/>
        </pc:sldMkLst>
        <pc:spChg chg="mod">
          <ac:chgData name="Agnieszka Mucha" userId="5dbf54e08fa133c2" providerId="LiveId" clId="{F2FAA1EF-0B5E-475C-B72F-031EBAEEC31F}" dt="2020-07-12T20:54:29.373" v="346" actId="20577"/>
          <ac:spMkLst>
            <pc:docMk/>
            <pc:sldMk cId="1609222095" sldId="275"/>
            <ac:spMk id="11" creationId="{FE0B4A65-7410-4A25-AB7F-2BEFED8CAA31}"/>
          </ac:spMkLst>
        </pc:spChg>
        <pc:picChg chg="mod">
          <ac:chgData name="Agnieszka Mucha" userId="5dbf54e08fa133c2" providerId="LiveId" clId="{F2FAA1EF-0B5E-475C-B72F-031EBAEEC31F}" dt="2020-07-12T20:49:45.589" v="258" actId="14100"/>
          <ac:picMkLst>
            <pc:docMk/>
            <pc:sldMk cId="1609222095" sldId="275"/>
            <ac:picMk id="3" creationId="{E0532375-97CD-44EA-8F1F-4617EEDD8BFA}"/>
          </ac:picMkLst>
        </pc:picChg>
        <pc:picChg chg="add">
          <ac:chgData name="Agnieszka Mucha" userId="5dbf54e08fa133c2" providerId="LiveId" clId="{F2FAA1EF-0B5E-475C-B72F-031EBAEEC31F}" dt="2020-07-12T20:28:44.217" v="54"/>
          <ac:picMkLst>
            <pc:docMk/>
            <pc:sldMk cId="1609222095" sldId="275"/>
            <ac:picMk id="12" creationId="{AAF8543A-B31D-4FD8-A301-1D4C3206E779}"/>
          </ac:picMkLst>
        </pc:picChg>
      </pc:sldChg>
      <pc:sldChg chg="addSp">
        <pc:chgData name="Agnieszka Mucha" userId="5dbf54e08fa133c2" providerId="LiveId" clId="{F2FAA1EF-0B5E-475C-B72F-031EBAEEC31F}" dt="2020-07-12T20:28:45.390" v="55"/>
        <pc:sldMkLst>
          <pc:docMk/>
          <pc:sldMk cId="2105709322" sldId="276"/>
        </pc:sldMkLst>
        <pc:picChg chg="add">
          <ac:chgData name="Agnieszka Mucha" userId="5dbf54e08fa133c2" providerId="LiveId" clId="{F2FAA1EF-0B5E-475C-B72F-031EBAEEC31F}" dt="2020-07-12T20:28:45.390" v="55"/>
          <ac:picMkLst>
            <pc:docMk/>
            <pc:sldMk cId="2105709322" sldId="276"/>
            <ac:picMk id="11" creationId="{46AC6274-56C3-4762-A560-B27BD515676A}"/>
          </ac:picMkLst>
        </pc:picChg>
      </pc:sldChg>
      <pc:sldChg chg="addSp modSp">
        <pc:chgData name="Agnieszka Mucha" userId="5dbf54e08fa133c2" providerId="LiveId" clId="{F2FAA1EF-0B5E-475C-B72F-031EBAEEC31F}" dt="2020-07-12T20:49:07.663" v="254" actId="207"/>
        <pc:sldMkLst>
          <pc:docMk/>
          <pc:sldMk cId="2018952494" sldId="305"/>
        </pc:sldMkLst>
        <pc:spChg chg="mod">
          <ac:chgData name="Agnieszka Mucha" userId="5dbf54e08fa133c2" providerId="LiveId" clId="{F2FAA1EF-0B5E-475C-B72F-031EBAEEC31F}" dt="2020-07-12T20:49:07.663" v="254" actId="207"/>
          <ac:spMkLst>
            <pc:docMk/>
            <pc:sldMk cId="2018952494" sldId="305"/>
            <ac:spMk id="19" creationId="{5BEBF407-6032-4554-BF26-85ED8A1CD658}"/>
          </ac:spMkLst>
        </pc:spChg>
        <pc:picChg chg="add">
          <ac:chgData name="Agnieszka Mucha" userId="5dbf54e08fa133c2" providerId="LiveId" clId="{F2FAA1EF-0B5E-475C-B72F-031EBAEEC31F}" dt="2020-07-12T20:28:43.024" v="53"/>
          <ac:picMkLst>
            <pc:docMk/>
            <pc:sldMk cId="2018952494" sldId="305"/>
            <ac:picMk id="23" creationId="{B74AB845-41A9-43B1-855F-D2C9AD71173A}"/>
          </ac:picMkLst>
        </pc:picChg>
      </pc:sldChg>
    </pc:docChg>
  </pc:docChgLst>
  <pc:docChgLst>
    <pc:chgData name="Agnieszka Mucha" userId="5dbf54e08fa133c2" providerId="LiveId" clId="{03C182DC-FAF9-4445-AE80-15C376A40B2F}"/>
    <pc:docChg chg="modSld">
      <pc:chgData name="Agnieszka Mucha" userId="5dbf54e08fa133c2" providerId="LiveId" clId="{03C182DC-FAF9-4445-AE80-15C376A40B2F}" dt="2020-07-12T22:27:51.629" v="98" actId="20577"/>
      <pc:docMkLst>
        <pc:docMk/>
      </pc:docMkLst>
      <pc:sldChg chg="modSp">
        <pc:chgData name="Agnieszka Mucha" userId="5dbf54e08fa133c2" providerId="LiveId" clId="{03C182DC-FAF9-4445-AE80-15C376A40B2F}" dt="2020-07-12T22:25:38.038" v="78" actId="1076"/>
        <pc:sldMkLst>
          <pc:docMk/>
          <pc:sldMk cId="228149222" sldId="263"/>
        </pc:sldMkLst>
        <pc:spChg chg="mod">
          <ac:chgData name="Agnieszka Mucha" userId="5dbf54e08fa133c2" providerId="LiveId" clId="{03C182DC-FAF9-4445-AE80-15C376A40B2F}" dt="2020-07-12T22:25:18.726" v="56" actId="1076"/>
          <ac:spMkLst>
            <pc:docMk/>
            <pc:sldMk cId="228149222" sldId="263"/>
            <ac:spMk id="4" creationId="{6D6D30E0-678A-45A4-8DC3-9060D5C9168D}"/>
          </ac:spMkLst>
        </pc:spChg>
        <pc:spChg chg="mod">
          <ac:chgData name="Agnieszka Mucha" userId="5dbf54e08fa133c2" providerId="LiveId" clId="{03C182DC-FAF9-4445-AE80-15C376A40B2F}" dt="2020-07-12T22:25:38.038" v="78" actId="1076"/>
          <ac:spMkLst>
            <pc:docMk/>
            <pc:sldMk cId="228149222" sldId="263"/>
            <ac:spMk id="5" creationId="{F5C045A1-4F6F-4B7B-AD49-6E3DCA8D348C}"/>
          </ac:spMkLst>
        </pc:spChg>
      </pc:sldChg>
      <pc:sldChg chg="modSp">
        <pc:chgData name="Agnieszka Mucha" userId="5dbf54e08fa133c2" providerId="LiveId" clId="{03C182DC-FAF9-4445-AE80-15C376A40B2F}" dt="2020-07-12T22:26:18.544" v="89" actId="20577"/>
        <pc:sldMkLst>
          <pc:docMk/>
          <pc:sldMk cId="3975883781" sldId="265"/>
        </pc:sldMkLst>
        <pc:spChg chg="mod">
          <ac:chgData name="Agnieszka Mucha" userId="5dbf54e08fa133c2" providerId="LiveId" clId="{03C182DC-FAF9-4445-AE80-15C376A40B2F}" dt="2020-07-12T22:26:18.544" v="89" actId="20577"/>
          <ac:spMkLst>
            <pc:docMk/>
            <pc:sldMk cId="3975883781" sldId="265"/>
            <ac:spMk id="3" creationId="{47231B11-573D-472B-8519-DF4584E7290D}"/>
          </ac:spMkLst>
        </pc:spChg>
      </pc:sldChg>
      <pc:sldChg chg="modSp">
        <pc:chgData name="Agnieszka Mucha" userId="5dbf54e08fa133c2" providerId="LiveId" clId="{03C182DC-FAF9-4445-AE80-15C376A40B2F}" dt="2020-07-12T22:27:51.629" v="98" actId="20577"/>
        <pc:sldMkLst>
          <pc:docMk/>
          <pc:sldMk cId="2485434744" sldId="274"/>
        </pc:sldMkLst>
        <pc:spChg chg="mod">
          <ac:chgData name="Agnieszka Mucha" userId="5dbf54e08fa133c2" providerId="LiveId" clId="{03C182DC-FAF9-4445-AE80-15C376A40B2F}" dt="2020-07-12T22:27:51.629" v="98" actId="20577"/>
          <ac:spMkLst>
            <pc:docMk/>
            <pc:sldMk cId="2485434744" sldId="274"/>
            <ac:spMk id="16" creationId="{F5DD7AEC-0333-4FEA-8840-9824063E30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A2BC7-7EFE-48D0-849B-299411CFAF23}" type="datetimeFigureOut">
              <a:rPr lang="en-GB" smtClean="0"/>
              <a:t>13/07/2020</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E456D-9510-4D37-8C0F-B95BBDE67F1D}" type="slidenum">
              <a:rPr lang="en-GB" smtClean="0"/>
              <a:t>‹#›</a:t>
            </a:fld>
            <a:endParaRPr lang="en-GB"/>
          </a:p>
        </p:txBody>
      </p:sp>
    </p:spTree>
    <p:extLst>
      <p:ext uri="{BB962C8B-B14F-4D97-AF65-F5344CB8AC3E}">
        <p14:creationId xmlns:p14="http://schemas.microsoft.com/office/powerpoint/2010/main" val="242866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DC9943-DE1E-49DE-8BDF-12BF796AA8E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E038CDB2-E6BB-43A0-91C7-EAC4B5572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B7237E2F-03D4-4F81-8386-F5E6E27E0F67}"/>
              </a:ext>
            </a:extLst>
          </p:cNvPr>
          <p:cNvSpPr>
            <a:spLocks noGrp="1"/>
          </p:cNvSpPr>
          <p:nvPr>
            <p:ph type="dt" sz="half" idx="10"/>
          </p:nvPr>
        </p:nvSpPr>
        <p:spPr/>
        <p:txBody>
          <a:bodyPr/>
          <a:lstStyle/>
          <a:p>
            <a:fld id="{9A5EF49B-14BD-44EF-8300-D37D4EDBB394}" type="datetime1">
              <a:rPr lang="en-GB" smtClean="0"/>
              <a:t>13/07/2020</a:t>
            </a:fld>
            <a:endParaRPr lang="en-GB"/>
          </a:p>
        </p:txBody>
      </p:sp>
      <p:sp>
        <p:nvSpPr>
          <p:cNvPr id="5" name="Symbol zastępczy stopki 4">
            <a:extLst>
              <a:ext uri="{FF2B5EF4-FFF2-40B4-BE49-F238E27FC236}">
                <a16:creationId xmlns:a16="http://schemas.microsoft.com/office/drawing/2014/main" id="{1C815F68-0EE5-449D-851F-ECB6E310EB9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5B856F1C-21F7-4C51-898F-6BABCB6C6C88}"/>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120409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7A1996A-BA1F-4CE4-B598-6E7FFF1E915B}"/>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1AFF98DD-5DFD-42FD-A8A7-84931D7EB2F9}"/>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3005AFD9-FB18-4E42-BF1F-E46A00E5DE96}"/>
              </a:ext>
            </a:extLst>
          </p:cNvPr>
          <p:cNvSpPr>
            <a:spLocks noGrp="1"/>
          </p:cNvSpPr>
          <p:nvPr>
            <p:ph type="dt" sz="half" idx="10"/>
          </p:nvPr>
        </p:nvSpPr>
        <p:spPr/>
        <p:txBody>
          <a:bodyPr/>
          <a:lstStyle/>
          <a:p>
            <a:fld id="{605A0A6D-EF79-47C7-9926-EFAC6741FD36}" type="datetime1">
              <a:rPr lang="en-GB" smtClean="0"/>
              <a:t>13/07/2020</a:t>
            </a:fld>
            <a:endParaRPr lang="en-GB"/>
          </a:p>
        </p:txBody>
      </p:sp>
      <p:sp>
        <p:nvSpPr>
          <p:cNvPr id="5" name="Symbol zastępczy stopki 4">
            <a:extLst>
              <a:ext uri="{FF2B5EF4-FFF2-40B4-BE49-F238E27FC236}">
                <a16:creationId xmlns:a16="http://schemas.microsoft.com/office/drawing/2014/main" id="{3D7572D9-73B2-443E-A912-F5214DF79B80}"/>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0DA48124-627E-4AF4-9CA7-1A9FF0731619}"/>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54543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7BA84413-DE1D-46D9-AC36-61D3E6925A4A}"/>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BEA8A10A-9297-4AC4-8E91-3784FC18833F}"/>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5A8BBB9C-AB78-46AF-8C10-CB2976F0A84E}"/>
              </a:ext>
            </a:extLst>
          </p:cNvPr>
          <p:cNvSpPr>
            <a:spLocks noGrp="1"/>
          </p:cNvSpPr>
          <p:nvPr>
            <p:ph type="dt" sz="half" idx="10"/>
          </p:nvPr>
        </p:nvSpPr>
        <p:spPr/>
        <p:txBody>
          <a:bodyPr/>
          <a:lstStyle/>
          <a:p>
            <a:fld id="{30E73424-FE92-4822-81FB-62BE3C85DE9C}" type="datetime1">
              <a:rPr lang="en-GB" smtClean="0"/>
              <a:t>13/07/2020</a:t>
            </a:fld>
            <a:endParaRPr lang="en-GB"/>
          </a:p>
        </p:txBody>
      </p:sp>
      <p:sp>
        <p:nvSpPr>
          <p:cNvPr id="5" name="Symbol zastępczy stopki 4">
            <a:extLst>
              <a:ext uri="{FF2B5EF4-FFF2-40B4-BE49-F238E27FC236}">
                <a16:creationId xmlns:a16="http://schemas.microsoft.com/office/drawing/2014/main" id="{EA688D2A-E36F-4E58-8D36-D942E423D556}"/>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7CCC7423-7A2A-45C3-BDFD-B99FEEB2490E}"/>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15975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87FB18-547E-49F1-8E27-275E77328458}"/>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ACFEFFF3-A5D5-4801-9879-0C8EBAA3421B}"/>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2A9F84C-4AD4-402A-8E85-83922FBD2B91}"/>
              </a:ext>
            </a:extLst>
          </p:cNvPr>
          <p:cNvSpPr>
            <a:spLocks noGrp="1"/>
          </p:cNvSpPr>
          <p:nvPr>
            <p:ph type="dt" sz="half" idx="10"/>
          </p:nvPr>
        </p:nvSpPr>
        <p:spPr/>
        <p:txBody>
          <a:bodyPr/>
          <a:lstStyle/>
          <a:p>
            <a:fld id="{99EB0654-54F2-49C2-8121-F6864F419017}" type="datetime1">
              <a:rPr lang="en-GB" smtClean="0"/>
              <a:t>13/07/2020</a:t>
            </a:fld>
            <a:endParaRPr lang="en-GB"/>
          </a:p>
        </p:txBody>
      </p:sp>
      <p:sp>
        <p:nvSpPr>
          <p:cNvPr id="5" name="Symbol zastępczy stopki 4">
            <a:extLst>
              <a:ext uri="{FF2B5EF4-FFF2-40B4-BE49-F238E27FC236}">
                <a16:creationId xmlns:a16="http://schemas.microsoft.com/office/drawing/2014/main" id="{C8D68E79-0B4F-4C7A-A536-C8807C14013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E528378D-5240-4CB9-9D1A-C761BACC7189}"/>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291312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38B9F0-AC79-4652-8E76-6F5905E638FA}"/>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EE2FF709-E293-4793-838A-8F0DFF3CA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A7AF1952-AE97-4A53-8F19-BE6301E9E868}"/>
              </a:ext>
            </a:extLst>
          </p:cNvPr>
          <p:cNvSpPr>
            <a:spLocks noGrp="1"/>
          </p:cNvSpPr>
          <p:nvPr>
            <p:ph type="dt" sz="half" idx="10"/>
          </p:nvPr>
        </p:nvSpPr>
        <p:spPr/>
        <p:txBody>
          <a:bodyPr/>
          <a:lstStyle/>
          <a:p>
            <a:fld id="{A1259A71-07C9-402E-B340-767BDF7FDE42}" type="datetime1">
              <a:rPr lang="en-GB" smtClean="0"/>
              <a:t>13/07/2020</a:t>
            </a:fld>
            <a:endParaRPr lang="en-GB"/>
          </a:p>
        </p:txBody>
      </p:sp>
      <p:sp>
        <p:nvSpPr>
          <p:cNvPr id="5" name="Symbol zastępczy stopki 4">
            <a:extLst>
              <a:ext uri="{FF2B5EF4-FFF2-40B4-BE49-F238E27FC236}">
                <a16:creationId xmlns:a16="http://schemas.microsoft.com/office/drawing/2014/main" id="{85B7CF37-5767-4C76-BB7D-DCB148BBC2BA}"/>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1D1835F3-A943-4AF5-A627-A9A0514AE3BA}"/>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344568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E9E8FC-71C0-462F-A8DA-9DD8F060998D}"/>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2584BC15-36BB-407A-81CF-C3DD06C4373E}"/>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C3691CFB-6954-45B0-BFBC-D9AD9254A451}"/>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12515CF1-3EA7-4FA6-A63B-D2E9B0615CE4}"/>
              </a:ext>
            </a:extLst>
          </p:cNvPr>
          <p:cNvSpPr>
            <a:spLocks noGrp="1"/>
          </p:cNvSpPr>
          <p:nvPr>
            <p:ph type="dt" sz="half" idx="10"/>
          </p:nvPr>
        </p:nvSpPr>
        <p:spPr/>
        <p:txBody>
          <a:bodyPr/>
          <a:lstStyle/>
          <a:p>
            <a:fld id="{E31A865A-4FA1-4EDE-B04F-6A98DA7456F0}" type="datetime1">
              <a:rPr lang="en-GB" smtClean="0"/>
              <a:t>13/07/2020</a:t>
            </a:fld>
            <a:endParaRPr lang="en-GB"/>
          </a:p>
        </p:txBody>
      </p:sp>
      <p:sp>
        <p:nvSpPr>
          <p:cNvPr id="6" name="Symbol zastępczy stopki 5">
            <a:extLst>
              <a:ext uri="{FF2B5EF4-FFF2-40B4-BE49-F238E27FC236}">
                <a16:creationId xmlns:a16="http://schemas.microsoft.com/office/drawing/2014/main" id="{4CC1A74E-63D9-430B-B2EC-94AFB30BE888}"/>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AFC6F0C1-4B96-4273-8447-2945FE213310}"/>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89262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E46DBC-CFCC-47B8-960A-B715B68B4A32}"/>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2C6157C5-5600-46A6-B4C9-428FABA3D0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E7056A7F-AEFB-4709-B57F-52B59118826A}"/>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178EB5A6-FE32-4D5D-BA8A-A46FB7ECBA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F1586090-B708-4CF9-A153-B766E3D4D316}"/>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9612A5A5-693A-4F94-9225-6EC7523322A2}"/>
              </a:ext>
            </a:extLst>
          </p:cNvPr>
          <p:cNvSpPr>
            <a:spLocks noGrp="1"/>
          </p:cNvSpPr>
          <p:nvPr>
            <p:ph type="dt" sz="half" idx="10"/>
          </p:nvPr>
        </p:nvSpPr>
        <p:spPr/>
        <p:txBody>
          <a:bodyPr/>
          <a:lstStyle/>
          <a:p>
            <a:fld id="{E3D322E4-223D-4EFF-82FA-D12A9CB12872}" type="datetime1">
              <a:rPr lang="en-GB" smtClean="0"/>
              <a:t>13/07/2020</a:t>
            </a:fld>
            <a:endParaRPr lang="en-GB"/>
          </a:p>
        </p:txBody>
      </p:sp>
      <p:sp>
        <p:nvSpPr>
          <p:cNvPr id="8" name="Symbol zastępczy stopki 7">
            <a:extLst>
              <a:ext uri="{FF2B5EF4-FFF2-40B4-BE49-F238E27FC236}">
                <a16:creationId xmlns:a16="http://schemas.microsoft.com/office/drawing/2014/main" id="{30E97009-E003-48EE-AF50-F2E0B524E169}"/>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41207529-8E2C-4D19-9CB2-ED5DACBA56D4}"/>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305779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08B5E4-5839-439D-979B-7737CE75A597}"/>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5756CAA9-6061-4BA9-BAFA-C9DF30923399}"/>
              </a:ext>
            </a:extLst>
          </p:cNvPr>
          <p:cNvSpPr>
            <a:spLocks noGrp="1"/>
          </p:cNvSpPr>
          <p:nvPr>
            <p:ph type="dt" sz="half" idx="10"/>
          </p:nvPr>
        </p:nvSpPr>
        <p:spPr/>
        <p:txBody>
          <a:bodyPr/>
          <a:lstStyle/>
          <a:p>
            <a:fld id="{16AF6358-8A4D-4ADB-9746-BCCF8604F5BD}" type="datetime1">
              <a:rPr lang="en-GB" smtClean="0"/>
              <a:t>13/07/2020</a:t>
            </a:fld>
            <a:endParaRPr lang="en-GB"/>
          </a:p>
        </p:txBody>
      </p:sp>
      <p:sp>
        <p:nvSpPr>
          <p:cNvPr id="4" name="Symbol zastępczy stopki 3">
            <a:extLst>
              <a:ext uri="{FF2B5EF4-FFF2-40B4-BE49-F238E27FC236}">
                <a16:creationId xmlns:a16="http://schemas.microsoft.com/office/drawing/2014/main" id="{BBE25446-BE4B-497A-BAAA-55F459958442}"/>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00B637DC-0CCB-4495-BB13-B867D2B63C00}"/>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3679456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1E632DB-91FB-4A80-A494-D874CAC4215A}"/>
              </a:ext>
            </a:extLst>
          </p:cNvPr>
          <p:cNvSpPr>
            <a:spLocks noGrp="1"/>
          </p:cNvSpPr>
          <p:nvPr>
            <p:ph type="dt" sz="half" idx="10"/>
          </p:nvPr>
        </p:nvSpPr>
        <p:spPr/>
        <p:txBody>
          <a:bodyPr/>
          <a:lstStyle/>
          <a:p>
            <a:fld id="{F6552C61-7143-48D5-89EE-2ACAC1FD2A4E}" type="datetime1">
              <a:rPr lang="en-GB" smtClean="0"/>
              <a:t>13/07/2020</a:t>
            </a:fld>
            <a:endParaRPr lang="en-GB"/>
          </a:p>
        </p:txBody>
      </p:sp>
      <p:sp>
        <p:nvSpPr>
          <p:cNvPr id="3" name="Symbol zastępczy stopki 2">
            <a:extLst>
              <a:ext uri="{FF2B5EF4-FFF2-40B4-BE49-F238E27FC236}">
                <a16:creationId xmlns:a16="http://schemas.microsoft.com/office/drawing/2014/main" id="{AF84B60E-C32E-4EB6-B6EF-7DF7908DB42B}"/>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D1034B42-529D-4886-BACA-178FAD0C4B0A}"/>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209408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807BC5-3D7A-4292-B5D6-7445BC9B4D8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10023654-0D3B-49C0-9834-B9C28C307D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7D12D752-4A99-4B34-9B82-B3BD8083E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84166A74-1918-4E89-A79D-77BBD25FCB31}"/>
              </a:ext>
            </a:extLst>
          </p:cNvPr>
          <p:cNvSpPr>
            <a:spLocks noGrp="1"/>
          </p:cNvSpPr>
          <p:nvPr>
            <p:ph type="dt" sz="half" idx="10"/>
          </p:nvPr>
        </p:nvSpPr>
        <p:spPr/>
        <p:txBody>
          <a:bodyPr/>
          <a:lstStyle/>
          <a:p>
            <a:fld id="{2C877461-0907-4F71-8341-D83D71E70CB8}" type="datetime1">
              <a:rPr lang="en-GB" smtClean="0"/>
              <a:t>13/07/2020</a:t>
            </a:fld>
            <a:endParaRPr lang="en-GB"/>
          </a:p>
        </p:txBody>
      </p:sp>
      <p:sp>
        <p:nvSpPr>
          <p:cNvPr id="6" name="Symbol zastępczy stopki 5">
            <a:extLst>
              <a:ext uri="{FF2B5EF4-FFF2-40B4-BE49-F238E27FC236}">
                <a16:creationId xmlns:a16="http://schemas.microsoft.com/office/drawing/2014/main" id="{16E0D6D7-AF68-4B58-8060-16AF96DBDD0B}"/>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BD2A4CC5-60FD-4DF0-AF82-A9D5AB714231}"/>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1209649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BF5DF0-B14F-49FE-A7AB-8C3B9D7BD02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3C84768A-828B-4458-86F4-95BA7202B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75AAFDD4-108F-468C-93FC-7D5EEED1D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35999225-97C5-48B9-99C4-3FA904E349F5}"/>
              </a:ext>
            </a:extLst>
          </p:cNvPr>
          <p:cNvSpPr>
            <a:spLocks noGrp="1"/>
          </p:cNvSpPr>
          <p:nvPr>
            <p:ph type="dt" sz="half" idx="10"/>
          </p:nvPr>
        </p:nvSpPr>
        <p:spPr/>
        <p:txBody>
          <a:bodyPr/>
          <a:lstStyle/>
          <a:p>
            <a:fld id="{729EE12C-751F-4BE1-AAD4-F4E69AD19511}" type="datetime1">
              <a:rPr lang="en-GB" smtClean="0"/>
              <a:t>13/07/2020</a:t>
            </a:fld>
            <a:endParaRPr lang="en-GB"/>
          </a:p>
        </p:txBody>
      </p:sp>
      <p:sp>
        <p:nvSpPr>
          <p:cNvPr id="6" name="Symbol zastępczy stopki 5">
            <a:extLst>
              <a:ext uri="{FF2B5EF4-FFF2-40B4-BE49-F238E27FC236}">
                <a16:creationId xmlns:a16="http://schemas.microsoft.com/office/drawing/2014/main" id="{D0609E79-1BB7-44F7-950E-B84FA8DE68D6}"/>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F88D4854-A334-4195-BC76-35404F47184B}"/>
              </a:ext>
            </a:extLst>
          </p:cNvPr>
          <p:cNvSpPr>
            <a:spLocks noGrp="1"/>
          </p:cNvSpPr>
          <p:nvPr>
            <p:ph type="sldNum" sz="quarter" idx="12"/>
          </p:nvPr>
        </p:nvSpPr>
        <p:spPr/>
        <p:txBody>
          <a:bodyPr/>
          <a:lstStyle/>
          <a:p>
            <a:fld id="{8365C3CE-8D2C-4EE9-92D2-13008AAA57C6}" type="slidenum">
              <a:rPr lang="en-GB" smtClean="0"/>
              <a:t>‹#›</a:t>
            </a:fld>
            <a:endParaRPr lang="en-GB"/>
          </a:p>
        </p:txBody>
      </p:sp>
    </p:spTree>
    <p:extLst>
      <p:ext uri="{BB962C8B-B14F-4D97-AF65-F5344CB8AC3E}">
        <p14:creationId xmlns:p14="http://schemas.microsoft.com/office/powerpoint/2010/main" val="107051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164EC01-DBFB-4027-8D92-493A38286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EB3E3611-D9CA-46C2-AB4B-78B5B84F9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F87B7D26-0FCA-43E3-AF8B-87270B748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28195-830C-4DEF-8B97-B4CE8BD4E458}" type="datetime1">
              <a:rPr lang="en-GB" smtClean="0"/>
              <a:t>13/07/2020</a:t>
            </a:fld>
            <a:endParaRPr lang="en-GB"/>
          </a:p>
        </p:txBody>
      </p:sp>
      <p:sp>
        <p:nvSpPr>
          <p:cNvPr id="5" name="Symbol zastępczy stopki 4">
            <a:extLst>
              <a:ext uri="{FF2B5EF4-FFF2-40B4-BE49-F238E27FC236}">
                <a16:creationId xmlns:a16="http://schemas.microsoft.com/office/drawing/2014/main" id="{06C9E82D-C6E6-4A3F-A102-0AB8D6BD7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E3AE218C-51B3-4599-A5C5-821C76465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65C3CE-8D2C-4EE9-92D2-13008AAA57C6}" type="slidenum">
              <a:rPr lang="en-GB" smtClean="0"/>
              <a:t>‹#›</a:t>
            </a:fld>
            <a:endParaRPr lang="en-GB"/>
          </a:p>
        </p:txBody>
      </p:sp>
    </p:spTree>
    <p:extLst>
      <p:ext uri="{BB962C8B-B14F-4D97-AF65-F5344CB8AC3E}">
        <p14:creationId xmlns:p14="http://schemas.microsoft.com/office/powerpoint/2010/main" val="10170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1.png"/><Relationship Id="rId4" Type="http://schemas.openxmlformats.org/officeDocument/2006/relationships/image" Target="../media/image20.gif"/><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774E2475-9EC1-48AD-8F05-E7E80780C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ymbol zastępczy zawartości 2">
            <a:extLst>
              <a:ext uri="{FF2B5EF4-FFF2-40B4-BE49-F238E27FC236}">
                <a16:creationId xmlns:a16="http://schemas.microsoft.com/office/drawing/2014/main" id="{B3E172FB-64C1-4B89-A352-49FBB8E68524}"/>
              </a:ext>
            </a:extLst>
          </p:cNvPr>
          <p:cNvSpPr txBox="1">
            <a:spLocks/>
          </p:cNvSpPr>
          <p:nvPr/>
        </p:nvSpPr>
        <p:spPr>
          <a:xfrm>
            <a:off x="4594378" y="3500771"/>
            <a:ext cx="5009941" cy="60739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2000" dirty="0">
                <a:solidFill>
                  <a:srgbClr val="131432"/>
                </a:solidFill>
                <a:latin typeface="Gilroy ExtraBold" panose="00000900000000000000" pitchFamily="50" charset="-18"/>
              </a:rPr>
              <a:t>Agnieszka </a:t>
            </a:r>
            <a:r>
              <a:rPr lang="pl-PL" sz="2000" dirty="0" err="1">
                <a:solidFill>
                  <a:srgbClr val="131432"/>
                </a:solidFill>
                <a:latin typeface="Gilroy ExtraBold" panose="00000900000000000000" pitchFamily="50" charset="-18"/>
              </a:rPr>
              <a:t>Obłąkowska</a:t>
            </a:r>
            <a:r>
              <a:rPr lang="pl-PL" sz="2000" dirty="0">
                <a:solidFill>
                  <a:srgbClr val="131432"/>
                </a:solidFill>
                <a:latin typeface="Gilroy ExtraBold" panose="00000900000000000000" pitchFamily="50" charset="-18"/>
              </a:rPr>
              <a:t>-Mucha</a:t>
            </a:r>
          </a:p>
          <a:p>
            <a:pPr marL="0" indent="0">
              <a:buFont typeface="Arial" panose="020B0604020202020204" pitchFamily="34" charset="0"/>
              <a:buNone/>
            </a:pPr>
            <a:r>
              <a:rPr lang="pl-PL" sz="2000" dirty="0">
                <a:solidFill>
                  <a:srgbClr val="131432"/>
                </a:solidFill>
                <a:latin typeface="Gilroy ExtraBold" panose="00000900000000000000" pitchFamily="50" charset="-18"/>
              </a:rPr>
              <a:t>AGH UST Kraków</a:t>
            </a:r>
          </a:p>
        </p:txBody>
      </p:sp>
      <p:sp>
        <p:nvSpPr>
          <p:cNvPr id="7" name="Tytuł 1">
            <a:extLst>
              <a:ext uri="{FF2B5EF4-FFF2-40B4-BE49-F238E27FC236}">
                <a16:creationId xmlns:a16="http://schemas.microsoft.com/office/drawing/2014/main" id="{AE4F0387-0AD9-40FB-BD76-FF533DBF3504}"/>
              </a:ext>
            </a:extLst>
          </p:cNvPr>
          <p:cNvSpPr txBox="1">
            <a:spLocks/>
          </p:cNvSpPr>
          <p:nvPr/>
        </p:nvSpPr>
        <p:spPr>
          <a:xfrm>
            <a:off x="4594378" y="912696"/>
            <a:ext cx="5748108" cy="2891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4800" dirty="0" err="1">
                <a:solidFill>
                  <a:srgbClr val="131432"/>
                </a:solidFill>
                <a:latin typeface="Gilroy ExtraBold" panose="00000900000000000000" pitchFamily="50" charset="-18"/>
              </a:rPr>
              <a:t>Introduction</a:t>
            </a:r>
            <a:r>
              <a:rPr lang="pl-PL" sz="4800" dirty="0">
                <a:solidFill>
                  <a:srgbClr val="131432"/>
                </a:solidFill>
                <a:latin typeface="Gilroy ExtraBold" panose="00000900000000000000" pitchFamily="50" charset="-18"/>
              </a:rPr>
              <a:t> to</a:t>
            </a:r>
            <a:br>
              <a:rPr lang="pl-PL" sz="4800" dirty="0">
                <a:solidFill>
                  <a:srgbClr val="131432"/>
                </a:solidFill>
                <a:latin typeface="Gilroy ExtraBold" panose="00000900000000000000" pitchFamily="50" charset="-18"/>
              </a:rPr>
            </a:br>
            <a:r>
              <a:rPr lang="pl-PL" sz="4800" dirty="0">
                <a:solidFill>
                  <a:srgbClr val="131432"/>
                </a:solidFill>
                <a:latin typeface="Gilroy ExtraBold" panose="00000900000000000000" pitchFamily="50" charset="-18"/>
              </a:rPr>
              <a:t>High Energy </a:t>
            </a:r>
            <a:r>
              <a:rPr lang="pl-PL" sz="4800" dirty="0" err="1">
                <a:solidFill>
                  <a:srgbClr val="131432"/>
                </a:solidFill>
                <a:latin typeface="Gilroy ExtraBold" panose="00000900000000000000" pitchFamily="50" charset="-18"/>
              </a:rPr>
              <a:t>Physics</a:t>
            </a:r>
            <a:endParaRPr lang="pl-PL" sz="4800" dirty="0">
              <a:solidFill>
                <a:srgbClr val="131432"/>
              </a:solidFill>
              <a:latin typeface="Gilroy ExtraBold" panose="00000900000000000000" pitchFamily="50" charset="-18"/>
            </a:endParaRPr>
          </a:p>
        </p:txBody>
      </p:sp>
      <p:sp>
        <p:nvSpPr>
          <p:cNvPr id="8" name="pole tekstowe 7">
            <a:extLst>
              <a:ext uri="{FF2B5EF4-FFF2-40B4-BE49-F238E27FC236}">
                <a16:creationId xmlns:a16="http://schemas.microsoft.com/office/drawing/2014/main" id="{67B21D18-41EC-4061-8950-F3A8B7F03353}"/>
              </a:ext>
            </a:extLst>
          </p:cNvPr>
          <p:cNvSpPr txBox="1"/>
          <p:nvPr/>
        </p:nvSpPr>
        <p:spPr>
          <a:xfrm>
            <a:off x="399496" y="470516"/>
            <a:ext cx="5269391" cy="1077218"/>
          </a:xfrm>
          <a:prstGeom prst="rect">
            <a:avLst/>
          </a:prstGeom>
          <a:noFill/>
        </p:spPr>
        <p:txBody>
          <a:bodyPr wrap="none" rtlCol="0">
            <a:spAutoFit/>
          </a:bodyPr>
          <a:lstStyle/>
          <a:p>
            <a:pPr>
              <a:spcBef>
                <a:spcPts val="600"/>
              </a:spcBef>
            </a:pPr>
            <a:r>
              <a:rPr lang="pl-PL" dirty="0">
                <a:solidFill>
                  <a:srgbClr val="006600"/>
                </a:solidFill>
                <a:latin typeface="Gilroy ExtraBold" panose="00000900000000000000" pitchFamily="50" charset="-18"/>
              </a:rPr>
              <a:t>Kraków Applied </a:t>
            </a:r>
            <a:r>
              <a:rPr lang="pl-PL" dirty="0" err="1">
                <a:solidFill>
                  <a:srgbClr val="006600"/>
                </a:solidFill>
                <a:latin typeface="Gilroy ExtraBold" panose="00000900000000000000" pitchFamily="50" charset="-18"/>
              </a:rPr>
              <a:t>Physics</a:t>
            </a:r>
            <a:r>
              <a:rPr lang="pl-PL" dirty="0">
                <a:solidFill>
                  <a:srgbClr val="006600"/>
                </a:solidFill>
                <a:latin typeface="Gilroy ExtraBold" panose="00000900000000000000" pitchFamily="50" charset="-18"/>
              </a:rPr>
              <a:t> and </a:t>
            </a:r>
            <a:r>
              <a:rPr lang="pl-PL" dirty="0" err="1">
                <a:solidFill>
                  <a:srgbClr val="006600"/>
                </a:solidFill>
                <a:latin typeface="Gilroy ExtraBold" panose="00000900000000000000" pitchFamily="50" charset="-18"/>
              </a:rPr>
              <a:t>Computer</a:t>
            </a:r>
            <a:r>
              <a:rPr lang="pl-PL" dirty="0">
                <a:solidFill>
                  <a:srgbClr val="006600"/>
                </a:solidFill>
                <a:latin typeface="Gilroy ExtraBold" panose="00000900000000000000" pitchFamily="50" charset="-18"/>
              </a:rPr>
              <a:t> Science</a:t>
            </a:r>
          </a:p>
          <a:p>
            <a:pPr>
              <a:spcBef>
                <a:spcPts val="600"/>
              </a:spcBef>
            </a:pPr>
            <a:r>
              <a:rPr lang="pl-PL" dirty="0" err="1">
                <a:solidFill>
                  <a:srgbClr val="006600"/>
                </a:solidFill>
                <a:latin typeface="Gilroy ExtraBold" panose="00000900000000000000" pitchFamily="50" charset="-18"/>
              </a:rPr>
              <a:t>Summer</a:t>
            </a:r>
            <a:r>
              <a:rPr lang="pl-PL" dirty="0">
                <a:solidFill>
                  <a:srgbClr val="006600"/>
                </a:solidFill>
                <a:latin typeface="Gilroy ExtraBold" panose="00000900000000000000" pitchFamily="50" charset="-18"/>
              </a:rPr>
              <a:t> School’20</a:t>
            </a:r>
          </a:p>
          <a:p>
            <a:pPr>
              <a:spcBef>
                <a:spcPts val="600"/>
              </a:spcBef>
            </a:pPr>
            <a:r>
              <a:rPr lang="pl-PL" dirty="0">
                <a:solidFill>
                  <a:srgbClr val="006600"/>
                </a:solidFill>
                <a:latin typeface="Gilroy ExtraBold" panose="00000900000000000000" pitchFamily="50" charset="-18"/>
              </a:rPr>
              <a:t>13th of </a:t>
            </a:r>
            <a:r>
              <a:rPr lang="pl-PL" dirty="0" err="1">
                <a:solidFill>
                  <a:srgbClr val="006600"/>
                </a:solidFill>
                <a:latin typeface="Gilroy ExtraBold" panose="00000900000000000000" pitchFamily="50" charset="-18"/>
              </a:rPr>
              <a:t>July</a:t>
            </a:r>
            <a:r>
              <a:rPr lang="pl-PL" dirty="0">
                <a:solidFill>
                  <a:srgbClr val="006600"/>
                </a:solidFill>
                <a:latin typeface="Gilroy ExtraBold" panose="00000900000000000000" pitchFamily="50" charset="-18"/>
              </a:rPr>
              <a:t> 2020</a:t>
            </a:r>
            <a:endParaRPr lang="en-GB" dirty="0">
              <a:solidFill>
                <a:srgbClr val="006600"/>
              </a:solidFill>
              <a:latin typeface="Gilroy ExtraBold" panose="00000900000000000000" pitchFamily="50" charset="-18"/>
            </a:endParaRPr>
          </a:p>
        </p:txBody>
      </p:sp>
      <p:pic>
        <p:nvPicPr>
          <p:cNvPr id="6148" name="Picture 4" descr="Plik:Znak graficzny AGH.svg – Wikipedia, wolna encyklopedia">
            <a:extLst>
              <a:ext uri="{FF2B5EF4-FFF2-40B4-BE49-F238E27FC236}">
                <a16:creationId xmlns:a16="http://schemas.microsoft.com/office/drawing/2014/main" id="{C24EF174-4C35-49F9-A42C-C516AFA5A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716"/>
            <a:ext cx="1947230" cy="1947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95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9381094"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Problem: </a:t>
            </a:r>
            <a:r>
              <a:rPr lang="pl-PL" sz="3200" dirty="0" err="1">
                <a:solidFill>
                  <a:srgbClr val="006600"/>
                </a:solidFill>
                <a:latin typeface="Gilroy ExtraBold" panose="00000900000000000000" pitchFamily="50" charset="-18"/>
              </a:rPr>
              <a:t>quarks</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cannot</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exist</a:t>
            </a:r>
            <a:r>
              <a:rPr lang="pl-PL" sz="3200" dirty="0">
                <a:solidFill>
                  <a:srgbClr val="006600"/>
                </a:solidFill>
                <a:latin typeface="Gilroy ExtraBold" panose="00000900000000000000" pitchFamily="50" charset="-18"/>
              </a:rPr>
              <a:t> as </a:t>
            </a:r>
            <a:r>
              <a:rPr lang="pl-PL" sz="3200" dirty="0" err="1">
                <a:solidFill>
                  <a:srgbClr val="006600"/>
                </a:solidFill>
                <a:latin typeface="Gilroy ExtraBold" panose="00000900000000000000" pitchFamily="50" charset="-18"/>
              </a:rPr>
              <a:t>free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particles</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10</a:t>
            </a:fld>
            <a:endParaRPr lang="en-GB" dirty="0">
              <a:solidFill>
                <a:schemeClr val="bg1"/>
              </a:solidFill>
            </a:endParaRPr>
          </a:p>
        </p:txBody>
      </p:sp>
      <p:pic>
        <p:nvPicPr>
          <p:cNvPr id="6" name="Picture 3">
            <a:extLst>
              <a:ext uri="{FF2B5EF4-FFF2-40B4-BE49-F238E27FC236}">
                <a16:creationId xmlns:a16="http://schemas.microsoft.com/office/drawing/2014/main" id="{5861FE27-56BC-42E6-8F50-D184977FD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36" y="2109038"/>
            <a:ext cx="12668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id="{587A9A8D-B9CB-4B48-A2ED-4D35E4F0C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556" y="2145627"/>
            <a:ext cx="1422901"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BB2094F9-7CFC-48BF-BF23-DA8C58C38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875" y="2145627"/>
            <a:ext cx="1717138"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827B6933-76A2-4E05-A5FD-940CD870F0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8548" y="3682595"/>
            <a:ext cx="16954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a:extLst>
              <a:ext uri="{FF2B5EF4-FFF2-40B4-BE49-F238E27FC236}">
                <a16:creationId xmlns:a16="http://schemas.microsoft.com/office/drawing/2014/main" id="{0C30A324-3F95-42A9-AE0E-B4679A4C5A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784" y="3647015"/>
            <a:ext cx="1483271" cy="12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ole tekstowe 1">
            <a:extLst>
              <a:ext uri="{FF2B5EF4-FFF2-40B4-BE49-F238E27FC236}">
                <a16:creationId xmlns:a16="http://schemas.microsoft.com/office/drawing/2014/main" id="{63F67D4B-CEA3-4167-A383-322F5FF193D6}"/>
              </a:ext>
            </a:extLst>
          </p:cNvPr>
          <p:cNvSpPr txBox="1"/>
          <p:nvPr/>
        </p:nvSpPr>
        <p:spPr>
          <a:xfrm>
            <a:off x="1086135" y="1186043"/>
            <a:ext cx="7460697" cy="369332"/>
          </a:xfrm>
          <a:prstGeom prst="rect">
            <a:avLst/>
          </a:prstGeom>
          <a:noFill/>
        </p:spPr>
        <p:txBody>
          <a:bodyPr wrap="none" rtlCol="0">
            <a:spAutoFit/>
          </a:bodyPr>
          <a:lstStyle/>
          <a:p>
            <a:r>
              <a:rPr lang="en-US" dirty="0">
                <a:latin typeface="Gilroy Light" panose="00000400000000000000" pitchFamily="50" charset="-18"/>
              </a:rPr>
              <a:t>Quarks are always confined in composite particles called </a:t>
            </a:r>
            <a:r>
              <a:rPr lang="pl-PL" dirty="0">
                <a:solidFill>
                  <a:srgbClr val="C00000"/>
                </a:solidFill>
                <a:latin typeface="Gilroy ExtraBold" panose="00000900000000000000" pitchFamily="50" charset="-18"/>
              </a:rPr>
              <a:t>h</a:t>
            </a:r>
            <a:r>
              <a:rPr lang="en-US" dirty="0" err="1">
                <a:solidFill>
                  <a:srgbClr val="C00000"/>
                </a:solidFill>
                <a:latin typeface="Gilroy ExtraBold" panose="00000900000000000000" pitchFamily="50" charset="-18"/>
              </a:rPr>
              <a:t>adrons</a:t>
            </a:r>
            <a:r>
              <a:rPr lang="pl-PL" dirty="0">
                <a:solidFill>
                  <a:srgbClr val="C00000"/>
                </a:solidFill>
                <a:latin typeface="Gilroy ExtraBold" panose="00000900000000000000" pitchFamily="50" charset="-18"/>
              </a:rPr>
              <a:t>.</a:t>
            </a:r>
            <a:r>
              <a:rPr lang="en-US" dirty="0">
                <a:solidFill>
                  <a:srgbClr val="C00000"/>
                </a:solidFill>
                <a:latin typeface="Gilroy Light" panose="00000400000000000000" pitchFamily="50" charset="-18"/>
              </a:rPr>
              <a:t> </a:t>
            </a:r>
          </a:p>
        </p:txBody>
      </p:sp>
      <p:sp>
        <p:nvSpPr>
          <p:cNvPr id="16" name="pole tekstowe 15">
            <a:extLst>
              <a:ext uri="{FF2B5EF4-FFF2-40B4-BE49-F238E27FC236}">
                <a16:creationId xmlns:a16="http://schemas.microsoft.com/office/drawing/2014/main" id="{F5DD7AEC-0333-4FEA-8840-9824063E30F3}"/>
              </a:ext>
            </a:extLst>
          </p:cNvPr>
          <p:cNvSpPr txBox="1"/>
          <p:nvPr/>
        </p:nvSpPr>
        <p:spPr>
          <a:xfrm>
            <a:off x="6465782" y="1706324"/>
            <a:ext cx="4365311" cy="3570208"/>
          </a:xfrm>
          <a:prstGeom prst="rect">
            <a:avLst/>
          </a:prstGeom>
          <a:noFill/>
        </p:spPr>
        <p:txBody>
          <a:bodyPr wrap="square" rtlCol="0">
            <a:spAutoFit/>
          </a:bodyPr>
          <a:lstStyle/>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The only </a:t>
            </a:r>
            <a:r>
              <a:rPr lang="en-GB" dirty="0">
                <a:solidFill>
                  <a:srgbClr val="C00000"/>
                </a:solidFill>
                <a:latin typeface="Gilroy ExtraBold" panose="00000900000000000000" pitchFamily="50" charset="-18"/>
              </a:rPr>
              <a:t>stable particle </a:t>
            </a:r>
            <a:r>
              <a:rPr lang="en-GB" dirty="0">
                <a:latin typeface="Gilroy Light" panose="00000400000000000000" pitchFamily="50" charset="-18"/>
              </a:rPr>
              <a:t>is proton, heavier particles decay to lighter states.</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In an experiment, we can catch only stable particles (proton, electron, muon) or particles which </a:t>
            </a:r>
            <a:r>
              <a:rPr lang="en-GB" dirty="0">
                <a:solidFill>
                  <a:srgbClr val="C00000"/>
                </a:solidFill>
                <a:latin typeface="Gilroy ExtraBold" panose="00000900000000000000" pitchFamily="50" charset="-18"/>
              </a:rPr>
              <a:t>lifetime is long enough</a:t>
            </a:r>
            <a:r>
              <a:rPr lang="en-GB" dirty="0">
                <a:solidFill>
                  <a:srgbClr val="C00000"/>
                </a:solidFill>
                <a:latin typeface="Gilroy Light" panose="00000400000000000000" pitchFamily="50" charset="-18"/>
              </a:rPr>
              <a:t> </a:t>
            </a:r>
            <a:r>
              <a:rPr lang="en-GB" dirty="0">
                <a:latin typeface="Gilroy Light" panose="00000400000000000000" pitchFamily="50" charset="-18"/>
              </a:rPr>
              <a:t>to interact with active material of detector</a:t>
            </a:r>
            <a:r>
              <a:rPr lang="pl-PL" dirty="0">
                <a:latin typeface="Gilroy Light" panose="00000400000000000000" pitchFamily="50" charset="-18"/>
              </a:rPr>
              <a:t>s</a:t>
            </a:r>
            <a:r>
              <a:rPr lang="en-GB" dirty="0">
                <a:latin typeface="Gilroy Light" panose="00000400000000000000" pitchFamily="50" charset="-18"/>
              </a:rPr>
              <a:t> (pions, kaons, and a few more).</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Other particles can be </a:t>
            </a:r>
            <a:r>
              <a:rPr lang="en-GB" dirty="0">
                <a:solidFill>
                  <a:srgbClr val="C00000"/>
                </a:solidFill>
                <a:latin typeface="Gilroy ExtraBold" panose="00000900000000000000" pitchFamily="50" charset="-18"/>
              </a:rPr>
              <a:t>reconstructed</a:t>
            </a:r>
            <a:r>
              <a:rPr lang="en-GB" dirty="0">
                <a:latin typeface="Gilroy Light" panose="00000400000000000000" pitchFamily="50" charset="-18"/>
              </a:rPr>
              <a:t> from</a:t>
            </a:r>
            <a:r>
              <a:rPr lang="pl-PL" dirty="0">
                <a:latin typeface="Gilroy Light" panose="00000400000000000000" pitchFamily="50" charset="-18"/>
              </a:rPr>
              <a:t> the</a:t>
            </a:r>
            <a:r>
              <a:rPr lang="en-GB" dirty="0">
                <a:latin typeface="Gilroy Light" panose="00000400000000000000" pitchFamily="50" charset="-18"/>
              </a:rPr>
              <a:t> final decay products. </a:t>
            </a:r>
            <a:endParaRPr lang="en-US" dirty="0">
              <a:latin typeface="Gilroy Light" panose="00000400000000000000" pitchFamily="50" charset="-18"/>
            </a:endParaRPr>
          </a:p>
        </p:txBody>
      </p:sp>
      <p:pic>
        <p:nvPicPr>
          <p:cNvPr id="17" name="Picture 4" descr="Plik:Znak graficzny AGH.svg – Wikipedia, wolna encyklopedia">
            <a:extLst>
              <a:ext uri="{FF2B5EF4-FFF2-40B4-BE49-F238E27FC236}">
                <a16:creationId xmlns:a16="http://schemas.microsoft.com/office/drawing/2014/main" id="{FCACBCF8-C758-4EDF-B845-E05FD8C8698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3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7181774"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Accelerator (</a:t>
            </a:r>
            <a:r>
              <a:rPr lang="pl-PL" sz="3200" dirty="0" err="1">
                <a:solidFill>
                  <a:srgbClr val="006600"/>
                </a:solidFill>
                <a:latin typeface="Gilroy ExtraBold" panose="00000900000000000000" pitchFamily="50" charset="-18"/>
              </a:rPr>
              <a:t>Large</a:t>
            </a:r>
            <a:r>
              <a:rPr lang="pl-PL" sz="3200" dirty="0">
                <a:solidFill>
                  <a:srgbClr val="006600"/>
                </a:solidFill>
                <a:latin typeface="Gilroy ExtraBold" panose="00000900000000000000" pitchFamily="50" charset="-18"/>
              </a:rPr>
              <a:t> Hadron </a:t>
            </a:r>
            <a:r>
              <a:rPr lang="pl-PL" sz="3200" dirty="0" err="1">
                <a:solidFill>
                  <a:srgbClr val="006600"/>
                </a:solidFill>
                <a:latin typeface="Gilroy ExtraBold" panose="00000900000000000000" pitchFamily="50" charset="-18"/>
              </a:rPr>
              <a:t>Collider</a:t>
            </a:r>
            <a:r>
              <a:rPr lang="pl-PL" sz="3200" dirty="0">
                <a:solidFill>
                  <a:srgbClr val="006600"/>
                </a:solidFill>
                <a:latin typeface="Gilroy ExtraBold" panose="00000900000000000000" pitchFamily="50" charset="-18"/>
              </a:rPr>
              <a:t>) </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11</a:t>
            </a:fld>
            <a:endParaRPr lang="en-GB" dirty="0">
              <a:solidFill>
                <a:schemeClr val="bg1"/>
              </a:solidFill>
            </a:endParaRPr>
          </a:p>
        </p:txBody>
      </p:sp>
      <p:sp>
        <p:nvSpPr>
          <p:cNvPr id="2" name="pole tekstowe 1">
            <a:extLst>
              <a:ext uri="{FF2B5EF4-FFF2-40B4-BE49-F238E27FC236}">
                <a16:creationId xmlns:a16="http://schemas.microsoft.com/office/drawing/2014/main" id="{076033D5-7393-4544-9918-6F26CA566E80}"/>
              </a:ext>
            </a:extLst>
          </p:cNvPr>
          <p:cNvSpPr txBox="1"/>
          <p:nvPr/>
        </p:nvSpPr>
        <p:spPr>
          <a:xfrm>
            <a:off x="400387" y="1069539"/>
            <a:ext cx="5023869" cy="646331"/>
          </a:xfrm>
          <a:prstGeom prst="rect">
            <a:avLst/>
          </a:prstGeom>
          <a:noFill/>
        </p:spPr>
        <p:txBody>
          <a:bodyPr wrap="square" rtlCol="0">
            <a:spAutoFit/>
          </a:bodyPr>
          <a:lstStyle/>
          <a:p>
            <a:r>
              <a:rPr lang="en-US" dirty="0">
                <a:latin typeface="Gilroy Light" panose="00000400000000000000" pitchFamily="50" charset="-18"/>
              </a:rPr>
              <a:t>Charged particle (protons, </a:t>
            </a:r>
            <a:r>
              <a:rPr lang="en-US" dirty="0" err="1">
                <a:latin typeface="Gilroy Light" panose="00000400000000000000" pitchFamily="50" charset="-18"/>
              </a:rPr>
              <a:t>elektrons</a:t>
            </a:r>
            <a:r>
              <a:rPr lang="en-US" dirty="0">
                <a:latin typeface="Gilroy Light" panose="00000400000000000000" pitchFamily="50" charset="-18"/>
              </a:rPr>
              <a:t>, ions) can be accelerated in </a:t>
            </a:r>
            <a:r>
              <a:rPr lang="en-US" dirty="0">
                <a:solidFill>
                  <a:srgbClr val="C00000"/>
                </a:solidFill>
                <a:latin typeface="Gilroy ExtraBold" panose="00000900000000000000" pitchFamily="50" charset="-18"/>
              </a:rPr>
              <a:t>electric field</a:t>
            </a:r>
            <a:r>
              <a:rPr lang="en-US" dirty="0">
                <a:latin typeface="Gilroy Light" panose="00000400000000000000" pitchFamily="50" charset="-18"/>
              </a:rPr>
              <a:t>.</a:t>
            </a:r>
          </a:p>
        </p:txBody>
      </p:sp>
      <p:sp>
        <p:nvSpPr>
          <p:cNvPr id="32" name="pole tekstowe 31">
            <a:extLst>
              <a:ext uri="{FF2B5EF4-FFF2-40B4-BE49-F238E27FC236}">
                <a16:creationId xmlns:a16="http://schemas.microsoft.com/office/drawing/2014/main" id="{C8A2671F-E2D4-42F5-BB1D-9EC140EB310D}"/>
              </a:ext>
            </a:extLst>
          </p:cNvPr>
          <p:cNvSpPr txBox="1"/>
          <p:nvPr/>
        </p:nvSpPr>
        <p:spPr>
          <a:xfrm>
            <a:off x="5702282" y="921506"/>
            <a:ext cx="6352854" cy="1477328"/>
          </a:xfrm>
          <a:prstGeom prst="rect">
            <a:avLst/>
          </a:prstGeom>
          <a:noFill/>
        </p:spPr>
        <p:txBody>
          <a:bodyPr wrap="square" rtlCol="0">
            <a:spAutoFit/>
          </a:bodyPr>
          <a:lstStyle/>
          <a:p>
            <a:r>
              <a:rPr lang="en-US" dirty="0">
                <a:latin typeface="Gilroy Light" panose="00000400000000000000" pitchFamily="50" charset="-18"/>
              </a:rPr>
              <a:t>But we need more batteries to build LHC, therefore it is more economical to re-use the same accelerating devices many (10</a:t>
            </a:r>
            <a:r>
              <a:rPr lang="en-US" baseline="30000" dirty="0">
                <a:latin typeface="Gilroy Light" panose="00000400000000000000" pitchFamily="50" charset="-18"/>
              </a:rPr>
              <a:t>8</a:t>
            </a:r>
            <a:r>
              <a:rPr lang="en-US" dirty="0">
                <a:latin typeface="Gilroy Light" panose="00000400000000000000" pitchFamily="50" charset="-18"/>
              </a:rPr>
              <a:t>) times.</a:t>
            </a:r>
          </a:p>
          <a:p>
            <a:r>
              <a:rPr lang="en-US" dirty="0">
                <a:latin typeface="Gilroy Light" panose="00000400000000000000" pitchFamily="50" charset="-18"/>
              </a:rPr>
              <a:t>But to make protons move in stable orbit, one needs </a:t>
            </a:r>
            <a:r>
              <a:rPr lang="en-US" dirty="0">
                <a:solidFill>
                  <a:srgbClr val="C00000"/>
                </a:solidFill>
                <a:latin typeface="Gilroy ExtraBold" panose="00000900000000000000" pitchFamily="50" charset="-18"/>
              </a:rPr>
              <a:t>huge</a:t>
            </a:r>
            <a:r>
              <a:rPr lang="en-US" dirty="0">
                <a:solidFill>
                  <a:srgbClr val="FF0000"/>
                </a:solidFill>
                <a:latin typeface="Gilroy ExtraBold" panose="00000900000000000000" pitchFamily="50" charset="-18"/>
              </a:rPr>
              <a:t> </a:t>
            </a:r>
            <a:r>
              <a:rPr lang="en-US" dirty="0">
                <a:solidFill>
                  <a:srgbClr val="C00000"/>
                </a:solidFill>
                <a:latin typeface="Gilroy ExtraBold" panose="00000900000000000000" pitchFamily="50" charset="-18"/>
              </a:rPr>
              <a:t>magnetic field</a:t>
            </a:r>
            <a:r>
              <a:rPr lang="en-US" dirty="0">
                <a:solidFill>
                  <a:srgbClr val="C00000"/>
                </a:solidFill>
                <a:latin typeface="Gilroy Light" panose="00000400000000000000" pitchFamily="50" charset="-18"/>
              </a:rPr>
              <a:t>.</a:t>
            </a:r>
          </a:p>
        </p:txBody>
      </p:sp>
      <p:grpSp>
        <p:nvGrpSpPr>
          <p:cNvPr id="15" name="Grupa 14">
            <a:extLst>
              <a:ext uri="{FF2B5EF4-FFF2-40B4-BE49-F238E27FC236}">
                <a16:creationId xmlns:a16="http://schemas.microsoft.com/office/drawing/2014/main" id="{0FDEECCF-F8D1-4B62-A24F-7ED3EDB1F445}"/>
              </a:ext>
            </a:extLst>
          </p:cNvPr>
          <p:cNvGrpSpPr/>
          <p:nvPr/>
        </p:nvGrpSpPr>
        <p:grpSpPr>
          <a:xfrm>
            <a:off x="6096000" y="2549854"/>
            <a:ext cx="5268429" cy="3003754"/>
            <a:chOff x="5709670" y="2700734"/>
            <a:chExt cx="5544324" cy="3315163"/>
          </a:xfrm>
        </p:grpSpPr>
        <p:pic>
          <p:nvPicPr>
            <p:cNvPr id="13" name="Obraz 12">
              <a:extLst>
                <a:ext uri="{FF2B5EF4-FFF2-40B4-BE49-F238E27FC236}">
                  <a16:creationId xmlns:a16="http://schemas.microsoft.com/office/drawing/2014/main" id="{44D42A1F-C7E2-409B-9E69-45FCA86F5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670" y="2700734"/>
              <a:ext cx="5544324" cy="3315163"/>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3" name="Prostokąt 2">
                  <a:extLst>
                    <a:ext uri="{FF2B5EF4-FFF2-40B4-BE49-F238E27FC236}">
                      <a16:creationId xmlns:a16="http://schemas.microsoft.com/office/drawing/2014/main" id="{9DCC5727-447D-45ED-A472-B5D557B07A6C}"/>
                    </a:ext>
                  </a:extLst>
                </p:cNvPr>
                <p:cNvSpPr/>
                <p:nvPr/>
              </p:nvSpPr>
              <p:spPr>
                <a:xfrm>
                  <a:off x="7177762" y="5208411"/>
                  <a:ext cx="1939890" cy="5064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2400" b="1" i="1" smtClean="0">
                                <a:solidFill>
                                  <a:srgbClr val="940EBE"/>
                                </a:solidFill>
                                <a:latin typeface="Cambria Math" panose="02040503050406030204" pitchFamily="18" charset="0"/>
                              </a:rPr>
                            </m:ctrlPr>
                          </m:sSubPr>
                          <m:e>
                            <m:acc>
                              <m:accPr>
                                <m:chr m:val="⃗"/>
                                <m:ctrlPr>
                                  <a:rPr lang="en-GB" sz="2400" b="1" i="1">
                                    <a:solidFill>
                                      <a:srgbClr val="940EBE"/>
                                    </a:solidFill>
                                    <a:latin typeface="Cambria Math" panose="02040503050406030204" pitchFamily="18" charset="0"/>
                                  </a:rPr>
                                </m:ctrlPr>
                              </m:accPr>
                              <m:e>
                                <m:r>
                                  <a:rPr lang="pl-PL" sz="2400" b="1" i="1">
                                    <a:solidFill>
                                      <a:srgbClr val="940EBE"/>
                                    </a:solidFill>
                                    <a:latin typeface="Cambria Math" panose="02040503050406030204" pitchFamily="18" charset="0"/>
                                  </a:rPr>
                                  <m:t>𝑭</m:t>
                                </m:r>
                              </m:e>
                            </m:acc>
                          </m:e>
                          <m:sub>
                            <m:r>
                              <a:rPr lang="pl-PL" sz="2400" b="1" i="1">
                                <a:solidFill>
                                  <a:srgbClr val="940EBE"/>
                                </a:solidFill>
                                <a:latin typeface="Cambria Math" panose="02040503050406030204" pitchFamily="18" charset="0"/>
                              </a:rPr>
                              <m:t>𝑳</m:t>
                            </m:r>
                          </m:sub>
                        </m:sSub>
                        <m:r>
                          <a:rPr lang="pl-PL" sz="2400" b="1" i="1">
                            <a:solidFill>
                              <a:srgbClr val="940EBE"/>
                            </a:solidFill>
                            <a:latin typeface="Cambria Math" panose="02040503050406030204" pitchFamily="18" charset="0"/>
                          </a:rPr>
                          <m:t>=</m:t>
                        </m:r>
                        <m:r>
                          <a:rPr lang="pl-PL" sz="2400" b="1" i="1">
                            <a:solidFill>
                              <a:srgbClr val="940EBE"/>
                            </a:solidFill>
                            <a:latin typeface="Cambria Math" panose="02040503050406030204" pitchFamily="18" charset="0"/>
                          </a:rPr>
                          <m:t>𝒒</m:t>
                        </m:r>
                        <m:acc>
                          <m:accPr>
                            <m:chr m:val="⃗"/>
                            <m:ctrlPr>
                              <a:rPr lang="pl-PL" sz="2400" b="1" i="1">
                                <a:solidFill>
                                  <a:srgbClr val="940EBE"/>
                                </a:solidFill>
                                <a:latin typeface="Cambria Math" panose="02040503050406030204" pitchFamily="18" charset="0"/>
                              </a:rPr>
                            </m:ctrlPr>
                          </m:accPr>
                          <m:e>
                            <m:r>
                              <a:rPr lang="pl-PL" sz="2400" b="1" i="1">
                                <a:solidFill>
                                  <a:srgbClr val="940EBE"/>
                                </a:solidFill>
                                <a:latin typeface="Cambria Math" panose="02040503050406030204" pitchFamily="18" charset="0"/>
                              </a:rPr>
                              <m:t>𝒗</m:t>
                            </m:r>
                          </m:e>
                        </m:acc>
                        <m:r>
                          <a:rPr lang="pl-PL" sz="2400" b="1" i="1">
                            <a:solidFill>
                              <a:srgbClr val="940EBE"/>
                            </a:solidFill>
                            <a:latin typeface="Cambria Math" panose="02040503050406030204" pitchFamily="18" charset="0"/>
                            <a:ea typeface="Cambria Math" panose="02040503050406030204" pitchFamily="18" charset="0"/>
                          </a:rPr>
                          <m:t>×</m:t>
                        </m:r>
                        <m:acc>
                          <m:accPr>
                            <m:chr m:val="⃗"/>
                            <m:ctrlPr>
                              <a:rPr lang="pl-PL" sz="2400" b="1" i="1">
                                <a:solidFill>
                                  <a:srgbClr val="940EBE"/>
                                </a:solidFill>
                                <a:latin typeface="Cambria Math" panose="02040503050406030204" pitchFamily="18" charset="0"/>
                                <a:ea typeface="Cambria Math" panose="02040503050406030204" pitchFamily="18" charset="0"/>
                              </a:rPr>
                            </m:ctrlPr>
                          </m:accPr>
                          <m:e>
                            <m:r>
                              <a:rPr lang="pl-PL" sz="2400" b="1" i="1">
                                <a:solidFill>
                                  <a:srgbClr val="940EBE"/>
                                </a:solidFill>
                                <a:latin typeface="Cambria Math" panose="02040503050406030204" pitchFamily="18" charset="0"/>
                                <a:ea typeface="Cambria Math" panose="02040503050406030204" pitchFamily="18" charset="0"/>
                              </a:rPr>
                              <m:t>𝑩</m:t>
                            </m:r>
                          </m:e>
                        </m:acc>
                      </m:oMath>
                    </m:oMathPara>
                  </a14:m>
                  <a:endParaRPr lang="en-GB" sz="3200" b="1" dirty="0"/>
                </a:p>
              </p:txBody>
            </p:sp>
          </mc:Choice>
          <mc:Fallback xmlns="">
            <p:sp>
              <p:nvSpPr>
                <p:cNvPr id="3" name="Prostokąt 2">
                  <a:extLst>
                    <a:ext uri="{FF2B5EF4-FFF2-40B4-BE49-F238E27FC236}">
                      <a16:creationId xmlns:a16="http://schemas.microsoft.com/office/drawing/2014/main" id="{9DCC5727-447D-45ED-A472-B5D557B07A6C}"/>
                    </a:ext>
                  </a:extLst>
                </p:cNvPr>
                <p:cNvSpPr>
                  <a:spLocks noRot="1" noChangeAspect="1" noMove="1" noResize="1" noEditPoints="1" noAdjustHandles="1" noChangeArrowheads="1" noChangeShapeType="1" noTextEdit="1"/>
                </p:cNvSpPr>
                <p:nvPr/>
              </p:nvSpPr>
              <p:spPr>
                <a:xfrm>
                  <a:off x="7177762" y="5208411"/>
                  <a:ext cx="1939890" cy="50642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pole tekstowe 32">
                  <a:extLst>
                    <a:ext uri="{FF2B5EF4-FFF2-40B4-BE49-F238E27FC236}">
                      <a16:creationId xmlns:a16="http://schemas.microsoft.com/office/drawing/2014/main" id="{24450D6F-635A-4D97-B946-A99FBCDFD2E4}"/>
                    </a:ext>
                  </a:extLst>
                </p:cNvPr>
                <p:cNvSpPr txBox="1"/>
                <p:nvPr/>
              </p:nvSpPr>
              <p:spPr>
                <a:xfrm>
                  <a:off x="7443161" y="3601003"/>
                  <a:ext cx="1190390" cy="414088"/>
                </a:xfrm>
                <a:prstGeom prst="rect">
                  <a:avLst/>
                </a:prstGeom>
                <a:noFill/>
              </p:spPr>
              <p:txBody>
                <a:bodyPr wrap="none" lIns="0" tIns="0" rIns="0" bIns="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ctrlPr>
                          </m:sSubPr>
                          <m:e>
                            <m:acc>
                              <m:accPr>
                                <m:chr m:val="⃗"/>
                                <m:ctrlPr>
                                  <a:rPr kumimoji="0" lang="en-GB" sz="2400" b="1" i="1" u="none" strike="noStrike" kern="0" cap="none" spc="0" normalizeH="0" baseline="0" noProof="0" smtClean="0">
                                    <a:ln>
                                      <a:noFill/>
                                    </a:ln>
                                    <a:solidFill>
                                      <a:srgbClr val="CC3300"/>
                                    </a:solidFill>
                                    <a:effectLst/>
                                    <a:uLnTx/>
                                    <a:uFillTx/>
                                    <a:latin typeface="Cambria Math" panose="02040503050406030204" pitchFamily="18" charset="0"/>
                                  </a:rPr>
                                </m:ctrlPr>
                              </m:accPr>
                              <m:e>
                                <m: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t>𝑭</m:t>
                                </m:r>
                              </m:e>
                            </m:acc>
                          </m:e>
                          <m:sub>
                            <m: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t>𝒆</m:t>
                            </m:r>
                          </m:sub>
                        </m:sSub>
                        <m: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t>=</m:t>
                        </m:r>
                        <m: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t>𝒒</m:t>
                        </m:r>
                        <m:acc>
                          <m:accPr>
                            <m:chr m:val="⃗"/>
                            <m:ctrlP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ctrlPr>
                          </m:accPr>
                          <m:e>
                            <m:r>
                              <a:rPr kumimoji="0" lang="pl-PL" sz="2400" b="1" i="1" u="none" strike="noStrike" kern="0" cap="none" spc="0" normalizeH="0" baseline="0" noProof="0" smtClean="0">
                                <a:ln>
                                  <a:noFill/>
                                </a:ln>
                                <a:solidFill>
                                  <a:srgbClr val="CC3300"/>
                                </a:solidFill>
                                <a:effectLst/>
                                <a:uLnTx/>
                                <a:uFillTx/>
                                <a:latin typeface="Cambria Math" panose="02040503050406030204" pitchFamily="18" charset="0"/>
                              </a:rPr>
                              <m:t>𝑬</m:t>
                            </m:r>
                          </m:e>
                        </m:acc>
                      </m:oMath>
                    </m:oMathPara>
                  </a14:m>
                  <a:endParaRPr kumimoji="0" lang="en-GB" sz="3200" b="1" i="0" u="none" strike="noStrike" kern="0" cap="none" spc="0" normalizeH="0" baseline="0" noProof="0" dirty="0">
                    <a:ln>
                      <a:noFill/>
                    </a:ln>
                    <a:solidFill>
                      <a:srgbClr val="000000"/>
                    </a:solidFill>
                    <a:effectLst/>
                    <a:uLnTx/>
                    <a:uFillTx/>
                  </a:endParaRPr>
                </a:p>
              </p:txBody>
            </p:sp>
          </mc:Choice>
          <mc:Fallback xmlns="">
            <p:sp>
              <p:nvSpPr>
                <p:cNvPr id="33" name="pole tekstowe 32">
                  <a:extLst>
                    <a:ext uri="{FF2B5EF4-FFF2-40B4-BE49-F238E27FC236}">
                      <a16:creationId xmlns:a16="http://schemas.microsoft.com/office/drawing/2014/main" id="{24450D6F-635A-4D97-B946-A99FBCDFD2E4}"/>
                    </a:ext>
                  </a:extLst>
                </p:cNvPr>
                <p:cNvSpPr txBox="1">
                  <a:spLocks noRot="1" noChangeAspect="1" noMove="1" noResize="1" noEditPoints="1" noAdjustHandles="1" noChangeArrowheads="1" noChangeShapeType="1" noTextEdit="1"/>
                </p:cNvSpPr>
                <p:nvPr/>
              </p:nvSpPr>
              <p:spPr>
                <a:xfrm>
                  <a:off x="7443161" y="3601003"/>
                  <a:ext cx="1190390" cy="414088"/>
                </a:xfrm>
                <a:prstGeom prst="rect">
                  <a:avLst/>
                </a:prstGeom>
                <a:blipFill>
                  <a:blip r:embed="rId5"/>
                  <a:stretch>
                    <a:fillRect b="-4839"/>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1" name="Prostokąt 50">
                <a:extLst>
                  <a:ext uri="{FF2B5EF4-FFF2-40B4-BE49-F238E27FC236}">
                    <a16:creationId xmlns:a16="http://schemas.microsoft.com/office/drawing/2014/main" id="{3251BA37-24BF-452E-90D3-2DC722B43398}"/>
                  </a:ext>
                </a:extLst>
              </p:cNvPr>
              <p:cNvSpPr/>
              <p:nvPr/>
            </p:nvSpPr>
            <p:spPr>
              <a:xfrm>
                <a:off x="3462313" y="1754170"/>
                <a:ext cx="1891672" cy="6446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l-PL" sz="3200" b="1" i="1" kern="0">
                              <a:solidFill>
                                <a:srgbClr val="CC3300"/>
                              </a:solidFill>
                              <a:latin typeface="Cambria Math" panose="02040503050406030204" pitchFamily="18" charset="0"/>
                            </a:rPr>
                          </m:ctrlPr>
                        </m:sSubPr>
                        <m:e>
                          <m:acc>
                            <m:accPr>
                              <m:chr m:val="⃗"/>
                              <m:ctrlPr>
                                <a:rPr lang="en-GB" sz="3200" b="1" i="1" kern="0">
                                  <a:solidFill>
                                    <a:srgbClr val="CC3300"/>
                                  </a:solidFill>
                                  <a:latin typeface="Cambria Math" panose="02040503050406030204" pitchFamily="18" charset="0"/>
                                </a:rPr>
                              </m:ctrlPr>
                            </m:accPr>
                            <m:e>
                              <m:r>
                                <a:rPr lang="pl-PL" sz="3200" b="1" i="1" kern="0">
                                  <a:solidFill>
                                    <a:srgbClr val="CC3300"/>
                                  </a:solidFill>
                                  <a:latin typeface="Cambria Math" panose="02040503050406030204" pitchFamily="18" charset="0"/>
                                </a:rPr>
                                <m:t>𝑭</m:t>
                              </m:r>
                            </m:e>
                          </m:acc>
                        </m:e>
                        <m:sub>
                          <m:r>
                            <a:rPr lang="pl-PL" sz="3200" b="1" i="1" kern="0">
                              <a:solidFill>
                                <a:srgbClr val="CC3300"/>
                              </a:solidFill>
                              <a:latin typeface="Cambria Math" panose="02040503050406030204" pitchFamily="18" charset="0"/>
                            </a:rPr>
                            <m:t>𝒆</m:t>
                          </m:r>
                        </m:sub>
                      </m:sSub>
                      <m:r>
                        <a:rPr lang="pl-PL" sz="3200" b="1" i="1" kern="0">
                          <a:solidFill>
                            <a:srgbClr val="CC3300"/>
                          </a:solidFill>
                          <a:latin typeface="Cambria Math" panose="02040503050406030204" pitchFamily="18" charset="0"/>
                        </a:rPr>
                        <m:t>=</m:t>
                      </m:r>
                      <m:r>
                        <a:rPr lang="pl-PL" sz="3200" b="1" i="1" kern="0">
                          <a:solidFill>
                            <a:srgbClr val="CC3300"/>
                          </a:solidFill>
                          <a:latin typeface="Cambria Math" panose="02040503050406030204" pitchFamily="18" charset="0"/>
                        </a:rPr>
                        <m:t>𝒎</m:t>
                      </m:r>
                      <m:acc>
                        <m:accPr>
                          <m:chr m:val="⃗"/>
                          <m:ctrlPr>
                            <a:rPr lang="pl-PL" sz="3200" b="1" i="1" kern="0">
                              <a:solidFill>
                                <a:srgbClr val="CC3300"/>
                              </a:solidFill>
                              <a:latin typeface="Cambria Math" panose="02040503050406030204" pitchFamily="18" charset="0"/>
                            </a:rPr>
                          </m:ctrlPr>
                        </m:accPr>
                        <m:e>
                          <m:r>
                            <a:rPr lang="pl-PL" sz="3200" b="1" i="1" kern="0">
                              <a:solidFill>
                                <a:srgbClr val="CC3300"/>
                              </a:solidFill>
                              <a:latin typeface="Cambria Math" panose="02040503050406030204" pitchFamily="18" charset="0"/>
                            </a:rPr>
                            <m:t>𝒂</m:t>
                          </m:r>
                        </m:e>
                      </m:acc>
                    </m:oMath>
                  </m:oMathPara>
                </a14:m>
                <a:endParaRPr lang="en-GB" dirty="0"/>
              </a:p>
            </p:txBody>
          </p:sp>
        </mc:Choice>
        <mc:Fallback xmlns="">
          <p:sp>
            <p:nvSpPr>
              <p:cNvPr id="51" name="Prostokąt 50">
                <a:extLst>
                  <a:ext uri="{FF2B5EF4-FFF2-40B4-BE49-F238E27FC236}">
                    <a16:creationId xmlns:a16="http://schemas.microsoft.com/office/drawing/2014/main" id="{3251BA37-24BF-452E-90D3-2DC722B43398}"/>
                  </a:ext>
                </a:extLst>
              </p:cNvPr>
              <p:cNvSpPr>
                <a:spLocks noRot="1" noChangeAspect="1" noMove="1" noResize="1" noEditPoints="1" noAdjustHandles="1" noChangeArrowheads="1" noChangeShapeType="1" noTextEdit="1"/>
              </p:cNvSpPr>
              <p:nvPr/>
            </p:nvSpPr>
            <p:spPr>
              <a:xfrm>
                <a:off x="3462313" y="1754170"/>
                <a:ext cx="1891672" cy="644664"/>
              </a:xfrm>
              <a:prstGeom prst="rect">
                <a:avLst/>
              </a:prstGeom>
              <a:blipFill>
                <a:blip r:embed="rId6"/>
                <a:stretch>
                  <a:fillRect/>
                </a:stretch>
              </a:blipFill>
            </p:spPr>
            <p:txBody>
              <a:bodyPr/>
              <a:lstStyle/>
              <a:p>
                <a:r>
                  <a:rPr lang="en-GB">
                    <a:noFill/>
                  </a:rPr>
                  <a:t> </a:t>
                </a:r>
              </a:p>
            </p:txBody>
          </p:sp>
        </mc:Fallback>
      </mc:AlternateContent>
      <p:pic>
        <p:nvPicPr>
          <p:cNvPr id="53" name="Obraz 52">
            <a:extLst>
              <a:ext uri="{FF2B5EF4-FFF2-40B4-BE49-F238E27FC236}">
                <a16:creationId xmlns:a16="http://schemas.microsoft.com/office/drawing/2014/main" id="{C3649213-45C8-45F0-9900-722D85EF09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098" y="2060924"/>
            <a:ext cx="2572109" cy="3219899"/>
          </a:xfrm>
          <a:prstGeom prst="rect">
            <a:avLst/>
          </a:prstGeom>
          <a:ln>
            <a:noFill/>
          </a:ln>
          <a:effectLst>
            <a:outerShdw blurRad="190500" algn="tl" rotWithShape="0">
              <a:srgbClr val="000000">
                <a:alpha val="70000"/>
              </a:srgbClr>
            </a:outerShdw>
          </a:effectLst>
        </p:spPr>
      </p:pic>
      <p:pic>
        <p:nvPicPr>
          <p:cNvPr id="55" name="Picture 4" descr="Plik:Znak graficzny AGH.svg – Wikipedia, wolna encyklopedia">
            <a:extLst>
              <a:ext uri="{FF2B5EF4-FFF2-40B4-BE49-F238E27FC236}">
                <a16:creationId xmlns:a16="http://schemas.microsoft.com/office/drawing/2014/main" id="{DDFB5018-8746-431F-9425-770C0F8772F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7983276"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CERN = </a:t>
            </a:r>
            <a:r>
              <a:rPr lang="pl-PL" sz="3200" dirty="0" err="1">
                <a:solidFill>
                  <a:srgbClr val="006600"/>
                </a:solidFill>
                <a:latin typeface="Gilroy ExtraBold" panose="00000900000000000000" pitchFamily="50" charset="-18"/>
              </a:rPr>
              <a:t>people</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accelerator</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detectors</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12</a:t>
            </a:fld>
            <a:endParaRPr lang="en-GB" dirty="0">
              <a:solidFill>
                <a:schemeClr val="bg1"/>
              </a:solidFill>
            </a:endParaRPr>
          </a:p>
        </p:txBody>
      </p:sp>
      <p:grpSp>
        <p:nvGrpSpPr>
          <p:cNvPr id="12" name="Grupa 11">
            <a:extLst>
              <a:ext uri="{FF2B5EF4-FFF2-40B4-BE49-F238E27FC236}">
                <a16:creationId xmlns:a16="http://schemas.microsoft.com/office/drawing/2014/main" id="{9AA979F2-A308-4373-8166-5D03D9B9C46C}"/>
              </a:ext>
            </a:extLst>
          </p:cNvPr>
          <p:cNvGrpSpPr/>
          <p:nvPr/>
        </p:nvGrpSpPr>
        <p:grpSpPr>
          <a:xfrm>
            <a:off x="0" y="1776822"/>
            <a:ext cx="5344356" cy="3304355"/>
            <a:chOff x="1838528" y="2821021"/>
            <a:chExt cx="6593220" cy="3335700"/>
          </a:xfrm>
        </p:grpSpPr>
        <p:pic>
          <p:nvPicPr>
            <p:cNvPr id="13" name="Obraz 12">
              <a:extLst>
                <a:ext uri="{FF2B5EF4-FFF2-40B4-BE49-F238E27FC236}">
                  <a16:creationId xmlns:a16="http://schemas.microsoft.com/office/drawing/2014/main" id="{0F47E1C0-0E25-4582-ABAC-A22C42364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742" y="2821021"/>
              <a:ext cx="6412006" cy="3335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Owal 14">
              <a:extLst>
                <a:ext uri="{FF2B5EF4-FFF2-40B4-BE49-F238E27FC236}">
                  <a16:creationId xmlns:a16="http://schemas.microsoft.com/office/drawing/2014/main" id="{AAD654BC-1193-4B98-8FC6-14433453490F}"/>
                </a:ext>
              </a:extLst>
            </p:cNvPr>
            <p:cNvSpPr/>
            <p:nvPr/>
          </p:nvSpPr>
          <p:spPr>
            <a:xfrm>
              <a:off x="1838528" y="3998307"/>
              <a:ext cx="1089498" cy="573693"/>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wal 15">
              <a:extLst>
                <a:ext uri="{FF2B5EF4-FFF2-40B4-BE49-F238E27FC236}">
                  <a16:creationId xmlns:a16="http://schemas.microsoft.com/office/drawing/2014/main" id="{2B48587E-B586-4231-8B0E-058695FF7CB7}"/>
                </a:ext>
              </a:extLst>
            </p:cNvPr>
            <p:cNvSpPr/>
            <p:nvPr/>
          </p:nvSpPr>
          <p:spPr>
            <a:xfrm>
              <a:off x="2763021" y="3071703"/>
              <a:ext cx="1089498" cy="573693"/>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wal 16">
              <a:extLst>
                <a:ext uri="{FF2B5EF4-FFF2-40B4-BE49-F238E27FC236}">
                  <a16:creationId xmlns:a16="http://schemas.microsoft.com/office/drawing/2014/main" id="{8B54BC81-3FDC-4760-970A-DDEC2EE318A1}"/>
                </a:ext>
              </a:extLst>
            </p:cNvPr>
            <p:cNvSpPr/>
            <p:nvPr/>
          </p:nvSpPr>
          <p:spPr>
            <a:xfrm>
              <a:off x="3172555" y="5084226"/>
              <a:ext cx="1089498" cy="573693"/>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wal 17">
              <a:extLst>
                <a:ext uri="{FF2B5EF4-FFF2-40B4-BE49-F238E27FC236}">
                  <a16:creationId xmlns:a16="http://schemas.microsoft.com/office/drawing/2014/main" id="{703032C2-BB60-4559-A09C-A829FE45F6F7}"/>
                </a:ext>
              </a:extLst>
            </p:cNvPr>
            <p:cNvSpPr/>
            <p:nvPr/>
          </p:nvSpPr>
          <p:spPr>
            <a:xfrm>
              <a:off x="6973240" y="3240907"/>
              <a:ext cx="1089498" cy="573693"/>
            </a:xfrm>
            <a:prstGeom prst="ellipse">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Warszawa: Fizycy z 2 SLO w CERN-ie">
            <a:extLst>
              <a:ext uri="{FF2B5EF4-FFF2-40B4-BE49-F238E27FC236}">
                <a16:creationId xmlns:a16="http://schemas.microsoft.com/office/drawing/2014/main" id="{521D40CA-4E55-4B43-9D49-9FB9DD9E54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9914" y="3135873"/>
            <a:ext cx="3017173" cy="2262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2" descr="https://mediastream.cern.ch/MediaArchive/Photo/Public/2006/0606034/0606034_01/0606034_01-A5-at-72-dpi.jpg">
            <a:extLst>
              <a:ext uri="{FF2B5EF4-FFF2-40B4-BE49-F238E27FC236}">
                <a16:creationId xmlns:a16="http://schemas.microsoft.com/office/drawing/2014/main" id="{45390B34-4060-45CA-BC05-8785D7DB1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732" y="1010285"/>
            <a:ext cx="3151224" cy="2364954"/>
          </a:xfrm>
          <a:prstGeom prst="rect">
            <a:avLst/>
          </a:prstGeom>
          <a:noFill/>
          <a:extLst>
            <a:ext uri="{909E8E84-426E-40DD-AFC4-6F175D3DCCD1}">
              <a14:hiddenFill xmlns:a14="http://schemas.microsoft.com/office/drawing/2010/main">
                <a:solidFill>
                  <a:srgbClr val="FFFFFF"/>
                </a:solidFill>
              </a14:hiddenFill>
            </a:ext>
          </a:extLst>
        </p:spPr>
      </p:pic>
      <p:sp>
        <p:nvSpPr>
          <p:cNvPr id="3" name="Objaśnienie: wygięta linia 2">
            <a:extLst>
              <a:ext uri="{FF2B5EF4-FFF2-40B4-BE49-F238E27FC236}">
                <a16:creationId xmlns:a16="http://schemas.microsoft.com/office/drawing/2014/main" id="{F9E14006-4739-4D9B-96E9-2F8D75DE3677}"/>
              </a:ext>
            </a:extLst>
          </p:cNvPr>
          <p:cNvSpPr/>
          <p:nvPr/>
        </p:nvSpPr>
        <p:spPr>
          <a:xfrm>
            <a:off x="5576523" y="931004"/>
            <a:ext cx="3274514" cy="2497996"/>
          </a:xfrm>
          <a:prstGeom prst="borderCallout2">
            <a:avLst>
              <a:gd name="adj1" fmla="val 100845"/>
              <a:gd name="adj2" fmla="val 48330"/>
              <a:gd name="adj3" fmla="val 122880"/>
              <a:gd name="adj4" fmla="val 26440"/>
              <a:gd name="adj5" fmla="val 121029"/>
              <a:gd name="adj6" fmla="val -1982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ole tekstowe 3">
            <a:extLst>
              <a:ext uri="{FF2B5EF4-FFF2-40B4-BE49-F238E27FC236}">
                <a16:creationId xmlns:a16="http://schemas.microsoft.com/office/drawing/2014/main" id="{4BF6D710-C338-488A-B2B9-EB16292F8032}"/>
              </a:ext>
            </a:extLst>
          </p:cNvPr>
          <p:cNvSpPr txBox="1"/>
          <p:nvPr/>
        </p:nvSpPr>
        <p:spPr>
          <a:xfrm>
            <a:off x="2362632" y="2099033"/>
            <a:ext cx="915635" cy="646331"/>
          </a:xfrm>
          <a:prstGeom prst="rect">
            <a:avLst/>
          </a:prstGeom>
          <a:noFill/>
        </p:spPr>
        <p:txBody>
          <a:bodyPr wrap="none" rtlCol="0">
            <a:spAutoFit/>
          </a:bodyPr>
          <a:lstStyle/>
          <a:p>
            <a:r>
              <a:rPr lang="pl-PL" sz="3600" b="1" dirty="0">
                <a:solidFill>
                  <a:srgbClr val="FFC000"/>
                </a:solidFill>
              </a:rPr>
              <a:t>LHC</a:t>
            </a:r>
            <a:endParaRPr lang="en-GB" b="1" dirty="0">
              <a:solidFill>
                <a:srgbClr val="FFC000"/>
              </a:solidFill>
            </a:endParaRPr>
          </a:p>
        </p:txBody>
      </p:sp>
      <p:sp>
        <p:nvSpPr>
          <p:cNvPr id="22" name="pole tekstowe 21">
            <a:extLst>
              <a:ext uri="{FF2B5EF4-FFF2-40B4-BE49-F238E27FC236}">
                <a16:creationId xmlns:a16="http://schemas.microsoft.com/office/drawing/2014/main" id="{551DB0F0-A94A-4051-8B60-7756EBE32ABA}"/>
              </a:ext>
            </a:extLst>
          </p:cNvPr>
          <p:cNvSpPr txBox="1"/>
          <p:nvPr/>
        </p:nvSpPr>
        <p:spPr>
          <a:xfrm>
            <a:off x="6893825" y="2711909"/>
            <a:ext cx="1480277" cy="584775"/>
          </a:xfrm>
          <a:prstGeom prst="rect">
            <a:avLst/>
          </a:prstGeom>
          <a:noFill/>
        </p:spPr>
        <p:txBody>
          <a:bodyPr wrap="none" rtlCol="0">
            <a:spAutoFit/>
          </a:bodyPr>
          <a:lstStyle/>
          <a:p>
            <a:r>
              <a:rPr lang="pl-PL" sz="3200" b="1" dirty="0">
                <a:solidFill>
                  <a:srgbClr val="FFC000"/>
                </a:solidFill>
              </a:rPr>
              <a:t>magnet</a:t>
            </a:r>
            <a:endParaRPr lang="en-GB" sz="1600" b="1" dirty="0">
              <a:solidFill>
                <a:srgbClr val="FFC000"/>
              </a:solidFill>
            </a:endParaRPr>
          </a:p>
        </p:txBody>
      </p:sp>
      <p:pic>
        <p:nvPicPr>
          <p:cNvPr id="23" name="Picture 4" descr="Plik:Znak graficzny AGH.svg – Wikipedia, wolna encyklopedia">
            <a:extLst>
              <a:ext uri="{FF2B5EF4-FFF2-40B4-BE49-F238E27FC236}">
                <a16:creationId xmlns:a16="http://schemas.microsoft.com/office/drawing/2014/main" id="{B825C6D8-BC76-422E-B5FA-264DACCE4A0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18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6915676"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Collisions</a:t>
            </a:r>
            <a:r>
              <a:rPr lang="pl-PL" sz="3200" dirty="0">
                <a:solidFill>
                  <a:srgbClr val="006600"/>
                </a:solidFill>
                <a:latin typeface="Gilroy ExtraBold" panose="00000900000000000000" pitchFamily="50" charset="-18"/>
              </a:rPr>
              <a:t> – a </a:t>
            </a:r>
            <a:r>
              <a:rPr lang="pl-PL" sz="3200" dirty="0" err="1">
                <a:solidFill>
                  <a:srgbClr val="006600"/>
                </a:solidFill>
                <a:latin typeface="Gilroy ExtraBold" panose="00000900000000000000" pitchFamily="50" charset="-18"/>
              </a:rPr>
              <a:t>few</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facts</a:t>
            </a:r>
            <a:r>
              <a:rPr lang="pl-PL" sz="3200" dirty="0">
                <a:solidFill>
                  <a:srgbClr val="006600"/>
                </a:solidFill>
                <a:latin typeface="Gilroy ExtraBold" panose="00000900000000000000" pitchFamily="50" charset="-18"/>
              </a:rPr>
              <a:t> and </a:t>
            </a:r>
            <a:r>
              <a:rPr lang="pl-PL" sz="3200" dirty="0" err="1">
                <a:solidFill>
                  <a:srgbClr val="006600"/>
                </a:solidFill>
                <a:latin typeface="Gilroy ExtraBold" panose="00000900000000000000" pitchFamily="50" charset="-18"/>
              </a:rPr>
              <a:t>figures</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13</a:t>
            </a:fld>
            <a:endParaRPr lang="en-GB" dirty="0">
              <a:solidFill>
                <a:schemeClr val="bg1"/>
              </a:solidFill>
            </a:endParaRPr>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5F661A7A-F183-4D6B-8845-8BE9A90C8D52}"/>
                  </a:ext>
                </a:extLst>
              </p:cNvPr>
              <p:cNvSpPr txBox="1"/>
              <p:nvPr/>
            </p:nvSpPr>
            <p:spPr>
              <a:xfrm>
                <a:off x="176146" y="1016749"/>
                <a:ext cx="7066626" cy="4437048"/>
              </a:xfrm>
              <a:prstGeom prst="rect">
                <a:avLst/>
              </a:prstGeom>
              <a:noFill/>
            </p:spPr>
            <p:txBody>
              <a:bodyPr wrap="square" rtlCol="0">
                <a:spAutoFit/>
              </a:bodyPr>
              <a:lstStyle/>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The energy of a collision</a:t>
                </a:r>
                <a:r>
                  <a:rPr lang="pl-PL" dirty="0">
                    <a:latin typeface="Gilroy Light" panose="00000400000000000000" pitchFamily="50" charset="-18"/>
                  </a:rPr>
                  <a:t> </a:t>
                </a:r>
                <a:r>
                  <a:rPr lang="pl-PL" dirty="0">
                    <a:solidFill>
                      <a:srgbClr val="C00000"/>
                    </a:solidFill>
                    <a:latin typeface="Gilroy ExtraBold" panose="00000900000000000000" pitchFamily="50" charset="-18"/>
                  </a:rPr>
                  <a:t>(</a:t>
                </a:r>
                <a:r>
                  <a:rPr lang="en-GB" dirty="0">
                    <a:solidFill>
                      <a:srgbClr val="C00000"/>
                    </a:solidFill>
                    <a:latin typeface="Gilroy ExtraBold" panose="00000900000000000000" pitchFamily="50" charset="-18"/>
                  </a:rPr>
                  <a:t>centre-of-mass-energy</a:t>
                </a:r>
                <a:r>
                  <a:rPr lang="pl-PL" dirty="0">
                    <a:solidFill>
                      <a:srgbClr val="C00000"/>
                    </a:solidFill>
                    <a:latin typeface="Gilroy ExtraBold" panose="00000900000000000000" pitchFamily="50" charset="-18"/>
                  </a:rPr>
                  <a:t> </a:t>
                </a:r>
                <a14:m>
                  <m:oMath xmlns:m="http://schemas.openxmlformats.org/officeDocument/2006/math">
                    <m:rad>
                      <m:radPr>
                        <m:degHide m:val="on"/>
                        <m:ctrlPr>
                          <a:rPr lang="pl-PL" b="1" i="1" smtClean="0">
                            <a:solidFill>
                              <a:srgbClr val="C00000"/>
                            </a:solidFill>
                            <a:latin typeface="Cambria Math" panose="02040503050406030204" pitchFamily="18" charset="0"/>
                          </a:rPr>
                        </m:ctrlPr>
                      </m:radPr>
                      <m:deg/>
                      <m:e>
                        <m:r>
                          <a:rPr lang="pl-PL" b="1" i="1" smtClean="0">
                            <a:solidFill>
                              <a:srgbClr val="C00000"/>
                            </a:solidFill>
                            <a:latin typeface="Cambria Math" panose="02040503050406030204" pitchFamily="18" charset="0"/>
                          </a:rPr>
                          <m:t>𝒔</m:t>
                        </m:r>
                      </m:e>
                    </m:rad>
                  </m:oMath>
                </a14:m>
                <a:r>
                  <a:rPr lang="pl-PL" dirty="0">
                    <a:solidFill>
                      <a:srgbClr val="C00000"/>
                    </a:solidFill>
                    <a:latin typeface="Gilroy ExtraBold" panose="00000900000000000000" pitchFamily="50" charset="-18"/>
                  </a:rPr>
                  <a:t>)</a:t>
                </a:r>
                <a:r>
                  <a:rPr lang="en-GB" dirty="0">
                    <a:solidFill>
                      <a:srgbClr val="FF0000"/>
                    </a:solidFill>
                    <a:latin typeface="Gilroy ExtraBold" panose="00000900000000000000" pitchFamily="50" charset="-18"/>
                  </a:rPr>
                  <a:t> </a:t>
                </a:r>
                <a:r>
                  <a:rPr lang="en-GB" dirty="0">
                    <a:latin typeface="Gilroy Light" panose="00000400000000000000" pitchFamily="50" charset="-18"/>
                  </a:rPr>
                  <a:t>is transferred to the production of new particles.</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Theory predicts what might happen during a collision at given energy and with what </a:t>
                </a:r>
                <a:r>
                  <a:rPr lang="en-GB" dirty="0">
                    <a:solidFill>
                      <a:srgbClr val="C00000"/>
                    </a:solidFill>
                    <a:latin typeface="Gilroy ExtraBold" panose="00000900000000000000" pitchFamily="50" charset="-18"/>
                  </a:rPr>
                  <a:t>probability</a:t>
                </a:r>
                <a:r>
                  <a:rPr lang="en-GB" dirty="0">
                    <a:latin typeface="Gilroy Light" panose="00000400000000000000" pitchFamily="50" charset="-18"/>
                  </a:rPr>
                  <a:t>.</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We call it</a:t>
                </a:r>
                <a:r>
                  <a:rPr lang="pl-PL" dirty="0">
                    <a:latin typeface="Gilroy Light" panose="00000400000000000000" pitchFamily="50" charset="-18"/>
                  </a:rPr>
                  <a:t> a</a:t>
                </a:r>
                <a:r>
                  <a:rPr lang="en-GB" dirty="0">
                    <a:latin typeface="Gilroy Light" panose="00000400000000000000" pitchFamily="50" charset="-18"/>
                  </a:rPr>
                  <a:t> </a:t>
                </a:r>
                <a:r>
                  <a:rPr lang="en-GB" dirty="0">
                    <a:solidFill>
                      <a:srgbClr val="C00000"/>
                    </a:solidFill>
                    <a:latin typeface="Gilroy ExtraBold" panose="00000900000000000000" pitchFamily="50" charset="-18"/>
                  </a:rPr>
                  <a:t>cross-section</a:t>
                </a:r>
                <a:r>
                  <a:rPr lang="en-GB" dirty="0">
                    <a:latin typeface="Gilroy Light" panose="00000400000000000000" pitchFamily="50" charset="-18"/>
                  </a:rPr>
                  <a:t> for a production of a state (like beauty quarks or Higgs boson) at centre-of-mass-energy σ(√s).</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A lot of distributions, parameters have to be determined from experiment and compared with theory to win a </a:t>
                </a:r>
                <a:r>
                  <a:rPr lang="en-GB" dirty="0">
                    <a:solidFill>
                      <a:srgbClr val="C00000"/>
                    </a:solidFill>
                    <a:latin typeface="Gilroy ExtraBold" panose="00000900000000000000" pitchFamily="50" charset="-18"/>
                  </a:rPr>
                  <a:t>Nobel prize</a:t>
                </a:r>
                <a:r>
                  <a:rPr lang="en-GB" dirty="0">
                    <a:latin typeface="Gilroy Light" panose="00000400000000000000" pitchFamily="50" charset="-18"/>
                  </a:rPr>
                  <a:t>.</a:t>
                </a: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endParaRPr lang="pl-PL" dirty="0">
                  <a:latin typeface="Gilroy Light" panose="00000400000000000000" pitchFamily="50" charset="-18"/>
                </a:endParaRPr>
              </a:p>
              <a:p>
                <a:pPr marL="285750" indent="-285750">
                  <a:spcBef>
                    <a:spcPts val="600"/>
                  </a:spcBef>
                  <a:buClr>
                    <a:srgbClr val="C00000"/>
                  </a:buClr>
                  <a:buFont typeface="Arial" panose="020B0604020202020204" pitchFamily="34" charset="0"/>
                  <a:buChar char="•"/>
                </a:pPr>
                <a:r>
                  <a:rPr lang="pl-PL" dirty="0">
                    <a:latin typeface="Gilroy Light" panose="00000400000000000000" pitchFamily="50" charset="-18"/>
                  </a:rPr>
                  <a:t>I</a:t>
                </a:r>
                <a:r>
                  <a:rPr lang="en-GB" dirty="0">
                    <a:latin typeface="Gilroy Light" panose="00000400000000000000" pitchFamily="50" charset="-18"/>
                  </a:rPr>
                  <a:t>n most often situations physics makes tricks and is hidden beneath the prevalent uninteresting events</a:t>
                </a:r>
                <a:r>
                  <a:rPr lang="pl-PL" dirty="0">
                    <a:latin typeface="Gilroy Light" panose="00000400000000000000" pitchFamily="50" charset="-18"/>
                  </a:rPr>
                  <a:t> (</a:t>
                </a:r>
                <a:r>
                  <a:rPr lang="pl-PL" dirty="0" err="1">
                    <a:solidFill>
                      <a:srgbClr val="C00000"/>
                    </a:solidFill>
                    <a:latin typeface="Gilroy ExtraBold" panose="00000900000000000000" pitchFamily="50" charset="-18"/>
                  </a:rPr>
                  <a:t>background</a:t>
                </a:r>
                <a:r>
                  <a:rPr lang="pl-PL" dirty="0">
                    <a:latin typeface="Gilroy Light" panose="00000400000000000000" pitchFamily="50" charset="-18"/>
                  </a:rPr>
                  <a:t>)</a:t>
                </a:r>
                <a:r>
                  <a:rPr lang="en-GB" dirty="0">
                    <a:latin typeface="Gilroy Light" panose="00000400000000000000" pitchFamily="50" charset="-18"/>
                  </a:rPr>
                  <a:t>.</a:t>
                </a:r>
                <a:r>
                  <a:rPr lang="pl-PL" dirty="0">
                    <a:latin typeface="Gilroy Light" panose="00000400000000000000" pitchFamily="50" charset="-18"/>
                  </a:rPr>
                  <a:t> </a:t>
                </a: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And then comes the Computer Science and </a:t>
                </a:r>
                <a:r>
                  <a:rPr lang="en-GB" dirty="0">
                    <a:solidFill>
                      <a:srgbClr val="C00000"/>
                    </a:solidFill>
                    <a:latin typeface="Gilroy ExtraBold" panose="00000900000000000000" pitchFamily="50" charset="-18"/>
                  </a:rPr>
                  <a:t>Machine Learning</a:t>
                </a:r>
                <a:r>
                  <a:rPr lang="en-GB" dirty="0">
                    <a:solidFill>
                      <a:srgbClr val="C00000"/>
                    </a:solidFill>
                    <a:latin typeface="Gilroy Light" panose="00000400000000000000" pitchFamily="50" charset="-18"/>
                  </a:rPr>
                  <a:t>.</a:t>
                </a:r>
                <a:endParaRPr lang="pl-PL" dirty="0">
                  <a:solidFill>
                    <a:srgbClr val="C00000"/>
                  </a:solidFill>
                  <a:latin typeface="Gilroy Light" panose="00000400000000000000" pitchFamily="50" charset="-18"/>
                </a:endParaRPr>
              </a:p>
            </p:txBody>
          </p:sp>
        </mc:Choice>
        <mc:Fallback xmlns="">
          <p:sp>
            <p:nvSpPr>
              <p:cNvPr id="2" name="pole tekstowe 1">
                <a:extLst>
                  <a:ext uri="{FF2B5EF4-FFF2-40B4-BE49-F238E27FC236}">
                    <a16:creationId xmlns:a16="http://schemas.microsoft.com/office/drawing/2014/main" id="{5F661A7A-F183-4D6B-8845-8BE9A90C8D52}"/>
                  </a:ext>
                </a:extLst>
              </p:cNvPr>
              <p:cNvSpPr txBox="1">
                <a:spLocks noRot="1" noChangeAspect="1" noMove="1" noResize="1" noEditPoints="1" noAdjustHandles="1" noChangeArrowheads="1" noChangeShapeType="1" noTextEdit="1"/>
              </p:cNvSpPr>
              <p:nvPr/>
            </p:nvSpPr>
            <p:spPr>
              <a:xfrm>
                <a:off x="176146" y="1016749"/>
                <a:ext cx="7066626" cy="4437048"/>
              </a:xfrm>
              <a:prstGeom prst="rect">
                <a:avLst/>
              </a:prstGeom>
              <a:blipFill>
                <a:blip r:embed="rId3"/>
                <a:stretch>
                  <a:fillRect l="-604" t="-824" r="-949" b="-1236"/>
                </a:stretch>
              </a:blipFill>
            </p:spPr>
            <p:txBody>
              <a:bodyPr/>
              <a:lstStyle/>
              <a:p>
                <a:r>
                  <a:rPr lang="en-GB">
                    <a:noFill/>
                  </a:rPr>
                  <a:t> </a:t>
                </a:r>
              </a:p>
            </p:txBody>
          </p:sp>
        </mc:Fallback>
      </mc:AlternateContent>
      <p:pic>
        <p:nvPicPr>
          <p:cNvPr id="11" name="Obraz 10">
            <a:extLst>
              <a:ext uri="{FF2B5EF4-FFF2-40B4-BE49-F238E27FC236}">
                <a16:creationId xmlns:a16="http://schemas.microsoft.com/office/drawing/2014/main" id="{41CA545F-7AF7-4499-B3A3-B5CDAF988055}"/>
              </a:ext>
            </a:extLst>
          </p:cNvPr>
          <p:cNvPicPr>
            <a:picLocks noChangeAspect="1"/>
          </p:cNvPicPr>
          <p:nvPr/>
        </p:nvPicPr>
        <p:blipFill>
          <a:blip r:embed="rId4"/>
          <a:stretch>
            <a:fillRect/>
          </a:stretch>
        </p:blipFill>
        <p:spPr>
          <a:xfrm>
            <a:off x="6965539" y="1970073"/>
            <a:ext cx="1240427" cy="1223961"/>
          </a:xfrm>
          <a:prstGeom prst="ellipse">
            <a:avLst/>
          </a:prstGeom>
        </p:spPr>
      </p:pic>
      <p:pic>
        <p:nvPicPr>
          <p:cNvPr id="4" name="Obraz 3">
            <a:extLst>
              <a:ext uri="{FF2B5EF4-FFF2-40B4-BE49-F238E27FC236}">
                <a16:creationId xmlns:a16="http://schemas.microsoft.com/office/drawing/2014/main" id="{546E7A8F-1329-4B69-A6C6-E4C48FC75F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87" y="137759"/>
            <a:ext cx="3171008" cy="2812296"/>
          </a:xfrm>
          <a:prstGeom prst="rect">
            <a:avLst/>
          </a:prstGeom>
          <a:ln>
            <a:noFill/>
          </a:ln>
          <a:effectLst>
            <a:outerShdw blurRad="190500" algn="tl" rotWithShape="0">
              <a:srgbClr val="000000">
                <a:alpha val="70000"/>
              </a:srgbClr>
            </a:outerShdw>
          </a:effectLst>
        </p:spPr>
      </p:pic>
      <p:pic>
        <p:nvPicPr>
          <p:cNvPr id="12" name="Obraz 11">
            <a:extLst>
              <a:ext uri="{FF2B5EF4-FFF2-40B4-BE49-F238E27FC236}">
                <a16:creationId xmlns:a16="http://schemas.microsoft.com/office/drawing/2014/main" id="{5CEBCF17-0062-45CF-ABFF-2474B5CE7E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9485" y="3194034"/>
            <a:ext cx="3644211" cy="2330263"/>
          </a:xfrm>
          <a:prstGeom prst="rect">
            <a:avLst/>
          </a:prstGeom>
          <a:ln>
            <a:noFill/>
          </a:ln>
          <a:effectLst>
            <a:outerShdw blurRad="190500" algn="tl" rotWithShape="0">
              <a:srgbClr val="000000">
                <a:alpha val="70000"/>
              </a:srgbClr>
            </a:outerShdw>
          </a:effectLst>
        </p:spPr>
      </p:pic>
      <p:pic>
        <p:nvPicPr>
          <p:cNvPr id="13" name="Picture 4" descr="Plik:Znak graficzny AGH.svg – Wikipedia, wolna encyklopedia">
            <a:extLst>
              <a:ext uri="{FF2B5EF4-FFF2-40B4-BE49-F238E27FC236}">
                <a16:creationId xmlns:a16="http://schemas.microsoft.com/office/drawing/2014/main" id="{17D2FA5A-BAF8-4010-AEB7-27C0035C6F0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42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3903633"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Where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are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quarks</a:t>
            </a:r>
            <a:r>
              <a:rPr lang="pl-PL" sz="3200" dirty="0">
                <a:solidFill>
                  <a:srgbClr val="006600"/>
                </a:solidFill>
                <a:latin typeface="Gilroy ExtraBold" panose="00000900000000000000" pitchFamily="50" charset="-18"/>
              </a:rPr>
              <a:t>?</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14</a:t>
            </a:fld>
            <a:endParaRPr lang="en-GB" dirty="0">
              <a:solidFill>
                <a:schemeClr val="bg1"/>
              </a:solidFill>
            </a:endParaRPr>
          </a:p>
        </p:txBody>
      </p:sp>
      <p:pic>
        <p:nvPicPr>
          <p:cNvPr id="3076" name="Picture 4" descr="Latest CERN Results Indicate There Is Something Very Wrong With Particle Physics. Science is always pushing the limit of accepted theories until we find that they don’t work anymore. And the latest results from CERN indicate that we might be on the verge of new physics. | IFLScience Fizyka I Matematyka, Przestrzeń Kosmiczna, Fizyk">
            <a:extLst>
              <a:ext uri="{FF2B5EF4-FFF2-40B4-BE49-F238E27FC236}">
                <a16:creationId xmlns:a16="http://schemas.microsoft.com/office/drawing/2014/main" id="{02978500-5910-4939-8C54-2D23D2803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19" r="15777"/>
          <a:stretch/>
        </p:blipFill>
        <p:spPr bwMode="auto">
          <a:xfrm>
            <a:off x="7418918" y="137759"/>
            <a:ext cx="4536951" cy="3236661"/>
          </a:xfrm>
          <a:prstGeom prst="rect">
            <a:avLst/>
          </a:prstGeom>
          <a:noFill/>
          <a:extLst>
            <a:ext uri="{909E8E84-426E-40DD-AFC4-6F175D3DCCD1}">
              <a14:hiddenFill xmlns:a14="http://schemas.microsoft.com/office/drawing/2010/main">
                <a:solidFill>
                  <a:srgbClr val="FFFFFF"/>
                </a:solidFill>
              </a14:hiddenFill>
            </a:ext>
          </a:extLst>
        </p:spPr>
      </p:pic>
      <p:sp>
        <p:nvSpPr>
          <p:cNvPr id="18" name="pole tekstowe 17">
            <a:extLst>
              <a:ext uri="{FF2B5EF4-FFF2-40B4-BE49-F238E27FC236}">
                <a16:creationId xmlns:a16="http://schemas.microsoft.com/office/drawing/2014/main" id="{8356C3EF-F45F-4A2F-9665-FD7F0F4FA47C}"/>
              </a:ext>
            </a:extLst>
          </p:cNvPr>
          <p:cNvSpPr txBox="1"/>
          <p:nvPr/>
        </p:nvSpPr>
        <p:spPr>
          <a:xfrm>
            <a:off x="176146" y="1016749"/>
            <a:ext cx="7066626" cy="4462760"/>
          </a:xfrm>
          <a:prstGeom prst="rect">
            <a:avLst/>
          </a:prstGeom>
          <a:noFill/>
        </p:spPr>
        <p:txBody>
          <a:bodyPr wrap="square" rtlCol="0">
            <a:spAutoFit/>
          </a:bodyPr>
          <a:lstStyle/>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Stable or long-lived particles interact with the material of </a:t>
            </a:r>
            <a:r>
              <a:rPr lang="en-US" dirty="0">
                <a:solidFill>
                  <a:srgbClr val="C00000"/>
                </a:solidFill>
                <a:latin typeface="Gilroy ExtraBold" panose="00000900000000000000" pitchFamily="50" charset="-18"/>
              </a:rPr>
              <a:t>detectors</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As a result an </a:t>
            </a:r>
            <a:r>
              <a:rPr lang="en-US" dirty="0">
                <a:solidFill>
                  <a:srgbClr val="C00000"/>
                </a:solidFill>
                <a:latin typeface="Gilroy ExtraBold" panose="00000900000000000000" pitchFamily="50" charset="-18"/>
              </a:rPr>
              <a:t>electric signal or flash of light </a:t>
            </a:r>
            <a:r>
              <a:rPr lang="en-US" dirty="0">
                <a:latin typeface="Gilroy Light" panose="00000400000000000000" pitchFamily="50" charset="-18"/>
              </a:rPr>
              <a:t>is produced and sent to the readout electronic.</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Signals from many stations, layers, sensors must be connected to form a track (</a:t>
            </a:r>
            <a:r>
              <a:rPr lang="en-US" dirty="0">
                <a:solidFill>
                  <a:srgbClr val="C00000"/>
                </a:solidFill>
                <a:latin typeface="Gilroy ExtraBold" panose="00000900000000000000" pitchFamily="50" charset="-18"/>
              </a:rPr>
              <a:t>track reconstruction</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If the reconstruction is correct then we can attribute this track to a given </a:t>
            </a:r>
            <a:r>
              <a:rPr lang="en-US" dirty="0">
                <a:solidFill>
                  <a:srgbClr val="C00000"/>
                </a:solidFill>
                <a:latin typeface="Gilroy ExtraBold" panose="00000900000000000000" pitchFamily="50" charset="-18"/>
              </a:rPr>
              <a:t>type of particle</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Particle has mass, charge, spin, time of decay, angular distribution – this information helps to establish what type of </a:t>
            </a:r>
            <a:r>
              <a:rPr lang="en-US" dirty="0">
                <a:solidFill>
                  <a:srgbClr val="C00000"/>
                </a:solidFill>
                <a:latin typeface="Gilroy ExtraBold" panose="00000900000000000000" pitchFamily="50" charset="-18"/>
              </a:rPr>
              <a:t>quarks</a:t>
            </a:r>
            <a:r>
              <a:rPr lang="pl-PL" dirty="0">
                <a:solidFill>
                  <a:srgbClr val="C00000"/>
                </a:solidFill>
                <a:latin typeface="Gilroy ExtraBold" panose="00000900000000000000" pitchFamily="50" charset="-18"/>
              </a:rPr>
              <a:t> </a:t>
            </a:r>
            <a:r>
              <a:rPr lang="pl-PL" dirty="0" err="1">
                <a:solidFill>
                  <a:srgbClr val="C00000"/>
                </a:solidFill>
                <a:latin typeface="Gilroy ExtraBold" panose="00000900000000000000" pitchFamily="50" charset="-18"/>
              </a:rPr>
              <a:t>or</a:t>
            </a:r>
            <a:r>
              <a:rPr lang="pl-PL" dirty="0">
                <a:solidFill>
                  <a:srgbClr val="C00000"/>
                </a:solidFill>
                <a:latin typeface="Gilroy ExtraBold" panose="00000900000000000000" pitchFamily="50" charset="-18"/>
              </a:rPr>
              <a:t> </a:t>
            </a:r>
            <a:r>
              <a:rPr lang="pl-PL" dirty="0" err="1">
                <a:solidFill>
                  <a:srgbClr val="C00000"/>
                </a:solidFill>
                <a:latin typeface="Gilroy ExtraBold" panose="00000900000000000000" pitchFamily="50" charset="-18"/>
              </a:rPr>
              <a:t>leptons</a:t>
            </a:r>
            <a:r>
              <a:rPr lang="en-US" dirty="0">
                <a:solidFill>
                  <a:srgbClr val="C00000"/>
                </a:solidFill>
                <a:latin typeface="Gilroy Light" panose="00000400000000000000" pitchFamily="50" charset="-18"/>
              </a:rPr>
              <a:t> </a:t>
            </a:r>
            <a:r>
              <a:rPr lang="en-US" dirty="0">
                <a:latin typeface="Gilroy Light" panose="00000400000000000000" pitchFamily="50" charset="-18"/>
              </a:rPr>
              <a:t>were produced and what kind of </a:t>
            </a:r>
            <a:r>
              <a:rPr lang="en-US" dirty="0">
                <a:solidFill>
                  <a:srgbClr val="C00000"/>
                </a:solidFill>
                <a:latin typeface="Gilroy ExtraBold" panose="00000900000000000000" pitchFamily="50" charset="-18"/>
              </a:rPr>
              <a:t>interaction</a:t>
            </a:r>
            <a:r>
              <a:rPr lang="en-US" dirty="0">
                <a:latin typeface="Gilroy Light" panose="00000400000000000000" pitchFamily="50" charset="-18"/>
              </a:rPr>
              <a:t> occurred among them.</a:t>
            </a:r>
          </a:p>
          <a:p>
            <a:pPr marL="285750" indent="-285750">
              <a:spcBef>
                <a:spcPts val="600"/>
              </a:spcBef>
              <a:buClr>
                <a:srgbClr val="FF0000"/>
              </a:buClr>
              <a:buFont typeface="Arial" panose="020B0604020202020204" pitchFamily="34" charset="0"/>
              <a:buChar char="•"/>
            </a:pPr>
            <a:endParaRPr lang="pl-PL" dirty="0">
              <a:latin typeface="Gilroy Light" panose="00000400000000000000" pitchFamily="50" charset="-18"/>
            </a:endParaRPr>
          </a:p>
        </p:txBody>
      </p:sp>
      <p:pic>
        <p:nvPicPr>
          <p:cNvPr id="20" name="Picture 5">
            <a:extLst>
              <a:ext uri="{FF2B5EF4-FFF2-40B4-BE49-F238E27FC236}">
                <a16:creationId xmlns:a16="http://schemas.microsoft.com/office/drawing/2014/main" id="{C02D39C9-ED7E-4E06-92E8-4263AF546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539" y="3429000"/>
            <a:ext cx="4506330" cy="2262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descr="Plik:Znak graficzny AGH.svg – Wikipedia, wolna encyklopedia">
            <a:extLst>
              <a:ext uri="{FF2B5EF4-FFF2-40B4-BE49-F238E27FC236}">
                <a16:creationId xmlns:a16="http://schemas.microsoft.com/office/drawing/2014/main" id="{7266FDDD-C56C-4C86-83F7-76E1539844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23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3903633"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Where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are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quarks</a:t>
            </a:r>
            <a:r>
              <a:rPr lang="pl-PL" sz="3200" dirty="0">
                <a:solidFill>
                  <a:srgbClr val="006600"/>
                </a:solidFill>
                <a:latin typeface="Gilroy ExtraBold" panose="00000900000000000000" pitchFamily="50" charset="-18"/>
              </a:rPr>
              <a:t>?</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15</a:t>
            </a:fld>
            <a:endParaRPr lang="en-GB" dirty="0">
              <a:solidFill>
                <a:schemeClr val="bg1"/>
              </a:solidFill>
            </a:endParaRPr>
          </a:p>
        </p:txBody>
      </p:sp>
      <p:grpSp>
        <p:nvGrpSpPr>
          <p:cNvPr id="12" name="Grupa 11">
            <a:extLst>
              <a:ext uri="{FF2B5EF4-FFF2-40B4-BE49-F238E27FC236}">
                <a16:creationId xmlns:a16="http://schemas.microsoft.com/office/drawing/2014/main" id="{2D34ADC9-05D4-4A0E-A2FD-27E2F5653F18}"/>
              </a:ext>
            </a:extLst>
          </p:cNvPr>
          <p:cNvGrpSpPr/>
          <p:nvPr/>
        </p:nvGrpSpPr>
        <p:grpSpPr>
          <a:xfrm>
            <a:off x="7888158" y="2098249"/>
            <a:ext cx="3934925" cy="1321612"/>
            <a:chOff x="667252" y="1700808"/>
            <a:chExt cx="3412892" cy="1080120"/>
          </a:xfrm>
        </p:grpSpPr>
        <p:pic>
          <p:nvPicPr>
            <p:cNvPr id="13" name="Picture 4" descr="https://encrypted-tbn0.gstatic.com/images?q=tbn:ANd9GcTYxLnaxr5XSfgCK03HD55mPQIgaFtbe_2QWOcjswMcFbO3Oij77A">
              <a:extLst>
                <a:ext uri="{FF2B5EF4-FFF2-40B4-BE49-F238E27FC236}">
                  <a16:creationId xmlns:a16="http://schemas.microsoft.com/office/drawing/2014/main" id="{B3F4A516-AF70-4998-A81E-D74676D64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9" t="22799"/>
            <a:stretch/>
          </p:blipFill>
          <p:spPr bwMode="auto">
            <a:xfrm>
              <a:off x="703940" y="1700808"/>
              <a:ext cx="3307499" cy="1080120"/>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16FC506F-00B0-41F5-80FE-B287B032029A}"/>
                </a:ext>
              </a:extLst>
            </p:cNvPr>
            <p:cNvSpPr txBox="1"/>
            <p:nvPr/>
          </p:nvSpPr>
          <p:spPr>
            <a:xfrm>
              <a:off x="667252" y="2089194"/>
              <a:ext cx="1125839" cy="338554"/>
            </a:xfrm>
            <a:prstGeom prst="rect">
              <a:avLst/>
            </a:prstGeom>
            <a:noFill/>
          </p:spPr>
          <p:txBody>
            <a:bodyPr wrap="square" rtlCol="0">
              <a:spAutoFit/>
            </a:bodyPr>
            <a:lstStyle/>
            <a:p>
              <a:r>
                <a:rPr lang="pl-PL" sz="1600" b="1" dirty="0">
                  <a:solidFill>
                    <a:srgbClr val="FF0000"/>
                  </a:solidFill>
                </a:rPr>
                <a:t>140 </a:t>
              </a:r>
              <a:r>
                <a:rPr lang="pl-PL" sz="1600" b="1" dirty="0" err="1">
                  <a:solidFill>
                    <a:srgbClr val="FF0000"/>
                  </a:solidFill>
                </a:rPr>
                <a:t>MeV</a:t>
              </a:r>
              <a:endParaRPr lang="pl-PL" sz="1600" b="1" dirty="0">
                <a:solidFill>
                  <a:srgbClr val="FF0000"/>
                </a:solidFill>
              </a:endParaRPr>
            </a:p>
          </p:txBody>
        </p:sp>
        <p:sp>
          <p:nvSpPr>
            <p:cNvPr id="15" name="pole tekstowe 14">
              <a:extLst>
                <a:ext uri="{FF2B5EF4-FFF2-40B4-BE49-F238E27FC236}">
                  <a16:creationId xmlns:a16="http://schemas.microsoft.com/office/drawing/2014/main" id="{020C1FDF-4709-40B7-B45C-713A5C8CFFC1}"/>
                </a:ext>
              </a:extLst>
            </p:cNvPr>
            <p:cNvSpPr txBox="1"/>
            <p:nvPr/>
          </p:nvSpPr>
          <p:spPr>
            <a:xfrm>
              <a:off x="1897171" y="2197308"/>
              <a:ext cx="1125839" cy="338554"/>
            </a:xfrm>
            <a:prstGeom prst="rect">
              <a:avLst/>
            </a:prstGeom>
            <a:noFill/>
          </p:spPr>
          <p:txBody>
            <a:bodyPr wrap="square" rtlCol="0">
              <a:spAutoFit/>
            </a:bodyPr>
            <a:lstStyle/>
            <a:p>
              <a:r>
                <a:rPr lang="pl-PL" sz="1600" b="1" dirty="0">
                  <a:solidFill>
                    <a:srgbClr val="CC0066"/>
                  </a:solidFill>
                </a:rPr>
                <a:t>106 </a:t>
              </a:r>
              <a:r>
                <a:rPr lang="pl-PL" sz="1600" b="1" dirty="0" err="1">
                  <a:solidFill>
                    <a:srgbClr val="CC0066"/>
                  </a:solidFill>
                </a:rPr>
                <a:t>MeV</a:t>
              </a:r>
              <a:endParaRPr lang="pl-PL" sz="1600" b="1" dirty="0">
                <a:solidFill>
                  <a:srgbClr val="CC0066"/>
                </a:solidFill>
              </a:endParaRPr>
            </a:p>
          </p:txBody>
        </p:sp>
        <p:sp>
          <p:nvSpPr>
            <p:cNvPr id="16" name="pole tekstowe 15">
              <a:extLst>
                <a:ext uri="{FF2B5EF4-FFF2-40B4-BE49-F238E27FC236}">
                  <a16:creationId xmlns:a16="http://schemas.microsoft.com/office/drawing/2014/main" id="{EEF55CB4-52C3-458A-AEF4-7AED4D068416}"/>
                </a:ext>
              </a:extLst>
            </p:cNvPr>
            <p:cNvSpPr txBox="1"/>
            <p:nvPr/>
          </p:nvSpPr>
          <p:spPr>
            <a:xfrm>
              <a:off x="2954305" y="2440821"/>
              <a:ext cx="1125839" cy="338554"/>
            </a:xfrm>
            <a:prstGeom prst="rect">
              <a:avLst/>
            </a:prstGeom>
            <a:noFill/>
          </p:spPr>
          <p:txBody>
            <a:bodyPr wrap="square" rtlCol="0">
              <a:spAutoFit/>
            </a:bodyPr>
            <a:lstStyle/>
            <a:p>
              <a:r>
                <a:rPr lang="pl-PL" sz="1600" b="1" dirty="0">
                  <a:solidFill>
                    <a:srgbClr val="0B0585"/>
                  </a:solidFill>
                </a:rPr>
                <a:t>0.5 </a:t>
              </a:r>
              <a:r>
                <a:rPr lang="pl-PL" sz="1600" b="1" dirty="0" err="1">
                  <a:solidFill>
                    <a:srgbClr val="0B0585"/>
                  </a:solidFill>
                </a:rPr>
                <a:t>MeV</a:t>
              </a:r>
              <a:endParaRPr lang="pl-PL" sz="1600" b="1" dirty="0">
                <a:solidFill>
                  <a:srgbClr val="0B0585"/>
                </a:solidFill>
              </a:endParaRPr>
            </a:p>
          </p:txBody>
        </p:sp>
      </p:grpSp>
      <p:grpSp>
        <p:nvGrpSpPr>
          <p:cNvPr id="3" name="Grupa 2">
            <a:extLst>
              <a:ext uri="{FF2B5EF4-FFF2-40B4-BE49-F238E27FC236}">
                <a16:creationId xmlns:a16="http://schemas.microsoft.com/office/drawing/2014/main" id="{24BEA951-0E4D-4CEF-BD76-49587811A1D4}"/>
              </a:ext>
            </a:extLst>
          </p:cNvPr>
          <p:cNvGrpSpPr/>
          <p:nvPr/>
        </p:nvGrpSpPr>
        <p:grpSpPr>
          <a:xfrm>
            <a:off x="7695389" y="164792"/>
            <a:ext cx="4320465" cy="1650371"/>
            <a:chOff x="2177162" y="1064790"/>
            <a:chExt cx="7143750" cy="4181475"/>
          </a:xfrm>
        </p:grpSpPr>
        <p:sp>
          <p:nvSpPr>
            <p:cNvPr id="2" name="Prostokąt 1">
              <a:extLst>
                <a:ext uri="{FF2B5EF4-FFF2-40B4-BE49-F238E27FC236}">
                  <a16:creationId xmlns:a16="http://schemas.microsoft.com/office/drawing/2014/main" id="{C5979067-A81F-46F0-B9CD-289D3CA4FE3D}"/>
                </a:ext>
              </a:extLst>
            </p:cNvPr>
            <p:cNvSpPr/>
            <p:nvPr/>
          </p:nvSpPr>
          <p:spPr>
            <a:xfrm>
              <a:off x="2177162" y="4938488"/>
              <a:ext cx="1159676" cy="307777"/>
            </a:xfrm>
            <a:prstGeom prst="rect">
              <a:avLst/>
            </a:prstGeom>
          </p:spPr>
          <p:txBody>
            <a:bodyPr wrap="none">
              <a:spAutoFit/>
            </a:bodyPr>
            <a:lstStyle/>
            <a:p>
              <a:r>
                <a:rPr lang="en-GB" sz="1400" b="0" i="0" dirty="0">
                  <a:solidFill>
                    <a:schemeClr val="accent5">
                      <a:lumMod val="40000"/>
                      <a:lumOff val="60000"/>
                    </a:schemeClr>
                  </a:solidFill>
                  <a:effectLst/>
                  <a:latin typeface="proxima-nova"/>
                </a:rPr>
                <a:t>UC San Diego</a:t>
              </a:r>
              <a:endParaRPr lang="en-GB" sz="1400" dirty="0">
                <a:solidFill>
                  <a:schemeClr val="accent5">
                    <a:lumMod val="40000"/>
                    <a:lumOff val="60000"/>
                  </a:schemeClr>
                </a:solidFill>
              </a:endParaRPr>
            </a:p>
          </p:txBody>
        </p:sp>
        <p:pic>
          <p:nvPicPr>
            <p:cNvPr id="6146" name="Picture 2" descr="Photo: Particle Collisions">
              <a:extLst>
                <a:ext uri="{FF2B5EF4-FFF2-40B4-BE49-F238E27FC236}">
                  <a16:creationId xmlns:a16="http://schemas.microsoft.com/office/drawing/2014/main" id="{4CD9F5E0-6766-4C11-A624-70C2B7231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162" y="1064790"/>
              <a:ext cx="7143750" cy="41814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pole tekstowe 18">
            <a:extLst>
              <a:ext uri="{FF2B5EF4-FFF2-40B4-BE49-F238E27FC236}">
                <a16:creationId xmlns:a16="http://schemas.microsoft.com/office/drawing/2014/main" id="{5BEBF407-6032-4554-BF26-85ED8A1CD658}"/>
              </a:ext>
            </a:extLst>
          </p:cNvPr>
          <p:cNvSpPr txBox="1"/>
          <p:nvPr/>
        </p:nvSpPr>
        <p:spPr>
          <a:xfrm>
            <a:off x="176146" y="1016749"/>
            <a:ext cx="7066626" cy="4462760"/>
          </a:xfrm>
          <a:prstGeom prst="rect">
            <a:avLst/>
          </a:prstGeom>
          <a:noFill/>
        </p:spPr>
        <p:txBody>
          <a:bodyPr wrap="square" rtlCol="0">
            <a:spAutoFit/>
          </a:bodyPr>
          <a:lstStyle/>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Stable or long-lived particles interact with the material of </a:t>
            </a:r>
            <a:r>
              <a:rPr lang="en-US" dirty="0">
                <a:solidFill>
                  <a:srgbClr val="C00000"/>
                </a:solidFill>
                <a:latin typeface="Gilroy ExtraBold" panose="00000900000000000000" pitchFamily="50" charset="-18"/>
              </a:rPr>
              <a:t>detectors</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As a result an </a:t>
            </a:r>
            <a:r>
              <a:rPr lang="en-US" dirty="0">
                <a:solidFill>
                  <a:srgbClr val="C00000"/>
                </a:solidFill>
                <a:latin typeface="Gilroy ExtraBold" panose="00000900000000000000" pitchFamily="50" charset="-18"/>
              </a:rPr>
              <a:t>electric signal or flash of light</a:t>
            </a:r>
            <a:r>
              <a:rPr lang="en-US" dirty="0">
                <a:solidFill>
                  <a:srgbClr val="FF0000"/>
                </a:solidFill>
                <a:latin typeface="Gilroy ExtraBold" panose="00000900000000000000" pitchFamily="50" charset="-18"/>
              </a:rPr>
              <a:t> </a:t>
            </a:r>
            <a:r>
              <a:rPr lang="en-US" dirty="0">
                <a:latin typeface="Gilroy Light" panose="00000400000000000000" pitchFamily="50" charset="-18"/>
              </a:rPr>
              <a:t>is produced and sent to the readout electronic.</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Signals from many stations, layers, sensors must be connected to form a track (</a:t>
            </a:r>
            <a:r>
              <a:rPr lang="en-US" dirty="0">
                <a:solidFill>
                  <a:srgbClr val="C00000"/>
                </a:solidFill>
                <a:latin typeface="Gilroy ExtraBold" panose="00000900000000000000" pitchFamily="50" charset="-18"/>
              </a:rPr>
              <a:t>track reconstruction</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If the reconstruction is correct then we can attribute this track to a given </a:t>
            </a:r>
            <a:r>
              <a:rPr lang="en-US" dirty="0">
                <a:solidFill>
                  <a:srgbClr val="C00000"/>
                </a:solidFill>
                <a:latin typeface="Gilroy ExtraBold" panose="00000900000000000000" pitchFamily="50" charset="-18"/>
              </a:rPr>
              <a:t>type of particle</a:t>
            </a:r>
            <a:r>
              <a:rPr lang="en-US" dirty="0">
                <a:latin typeface="Gilroy Light" panose="00000400000000000000" pitchFamily="50" charset="-18"/>
              </a:rPr>
              <a:t>.</a:t>
            </a:r>
          </a:p>
          <a:p>
            <a:pPr marL="285750" indent="-285750">
              <a:spcBef>
                <a:spcPts val="600"/>
              </a:spcBef>
              <a:spcAft>
                <a:spcPts val="600"/>
              </a:spcAft>
              <a:buClr>
                <a:srgbClr val="C00000"/>
              </a:buClr>
              <a:buFont typeface="Arial" panose="020B0604020202020204" pitchFamily="34" charset="0"/>
              <a:buChar char="•"/>
            </a:pPr>
            <a:r>
              <a:rPr lang="en-US" dirty="0">
                <a:latin typeface="Gilroy Light" panose="00000400000000000000" pitchFamily="50" charset="-18"/>
              </a:rPr>
              <a:t>Particle has mass, charge, spin, time of decay, angular distribution – this information helps to establish what type of </a:t>
            </a:r>
            <a:r>
              <a:rPr lang="en-US" dirty="0">
                <a:solidFill>
                  <a:srgbClr val="C00000"/>
                </a:solidFill>
                <a:latin typeface="Gilroy ExtraBold" panose="00000900000000000000" pitchFamily="50" charset="-18"/>
              </a:rPr>
              <a:t>quarks</a:t>
            </a:r>
            <a:r>
              <a:rPr lang="pl-PL" dirty="0">
                <a:solidFill>
                  <a:srgbClr val="C00000"/>
                </a:solidFill>
                <a:latin typeface="Gilroy ExtraBold" panose="00000900000000000000" pitchFamily="50" charset="-18"/>
              </a:rPr>
              <a:t> </a:t>
            </a:r>
            <a:r>
              <a:rPr lang="pl-PL" dirty="0" err="1">
                <a:solidFill>
                  <a:srgbClr val="C00000"/>
                </a:solidFill>
                <a:latin typeface="Gilroy ExtraBold" panose="00000900000000000000" pitchFamily="50" charset="-18"/>
              </a:rPr>
              <a:t>or</a:t>
            </a:r>
            <a:r>
              <a:rPr lang="pl-PL" dirty="0">
                <a:solidFill>
                  <a:srgbClr val="C00000"/>
                </a:solidFill>
                <a:latin typeface="Gilroy ExtraBold" panose="00000900000000000000" pitchFamily="50" charset="-18"/>
              </a:rPr>
              <a:t> </a:t>
            </a:r>
            <a:r>
              <a:rPr lang="pl-PL" dirty="0" err="1">
                <a:solidFill>
                  <a:srgbClr val="C00000"/>
                </a:solidFill>
                <a:latin typeface="Gilroy ExtraBold" panose="00000900000000000000" pitchFamily="50" charset="-18"/>
              </a:rPr>
              <a:t>leptons</a:t>
            </a:r>
            <a:r>
              <a:rPr lang="en-US" dirty="0">
                <a:solidFill>
                  <a:srgbClr val="C00000"/>
                </a:solidFill>
                <a:latin typeface="Gilroy Light" panose="00000400000000000000" pitchFamily="50" charset="-18"/>
              </a:rPr>
              <a:t> </a:t>
            </a:r>
            <a:r>
              <a:rPr lang="en-US" dirty="0">
                <a:latin typeface="Gilroy Light" panose="00000400000000000000" pitchFamily="50" charset="-18"/>
              </a:rPr>
              <a:t>were produced and what kind of </a:t>
            </a:r>
            <a:r>
              <a:rPr lang="en-US" dirty="0">
                <a:solidFill>
                  <a:srgbClr val="C00000"/>
                </a:solidFill>
                <a:latin typeface="Gilroy ExtraBold" panose="00000900000000000000" pitchFamily="50" charset="-18"/>
              </a:rPr>
              <a:t>interaction</a:t>
            </a:r>
            <a:r>
              <a:rPr lang="en-US" dirty="0">
                <a:latin typeface="Gilroy Light" panose="00000400000000000000" pitchFamily="50" charset="-18"/>
              </a:rPr>
              <a:t> occurred among them.</a:t>
            </a:r>
          </a:p>
          <a:p>
            <a:pPr marL="285750" indent="-285750">
              <a:spcBef>
                <a:spcPts val="600"/>
              </a:spcBef>
              <a:buClr>
                <a:srgbClr val="FF0000"/>
              </a:buClr>
              <a:buFont typeface="Arial" panose="020B0604020202020204" pitchFamily="34" charset="0"/>
              <a:buChar char="•"/>
            </a:pPr>
            <a:endParaRPr lang="pl-PL" dirty="0">
              <a:latin typeface="Gilroy Light" panose="00000400000000000000" pitchFamily="50" charset="-18"/>
            </a:endParaRPr>
          </a:p>
        </p:txBody>
      </p:sp>
      <p:pic>
        <p:nvPicPr>
          <p:cNvPr id="5" name="Obraz 4">
            <a:extLst>
              <a:ext uri="{FF2B5EF4-FFF2-40B4-BE49-F238E27FC236}">
                <a16:creationId xmlns:a16="http://schemas.microsoft.com/office/drawing/2014/main" id="{44B6C5EB-91CE-483A-853F-B73E269D61EF}"/>
              </a:ext>
            </a:extLst>
          </p:cNvPr>
          <p:cNvPicPr>
            <a:picLocks noChangeAspect="1"/>
          </p:cNvPicPr>
          <p:nvPr/>
        </p:nvPicPr>
        <p:blipFill>
          <a:blip r:embed="rId5"/>
          <a:stretch>
            <a:fillRect/>
          </a:stretch>
        </p:blipFill>
        <p:spPr>
          <a:xfrm>
            <a:off x="7065810" y="3828565"/>
            <a:ext cx="2455432" cy="1035885"/>
          </a:xfrm>
          <a:prstGeom prst="rect">
            <a:avLst/>
          </a:prstGeom>
        </p:spPr>
      </p:pic>
      <p:pic>
        <p:nvPicPr>
          <p:cNvPr id="20" name="Obraz 19">
            <a:extLst>
              <a:ext uri="{FF2B5EF4-FFF2-40B4-BE49-F238E27FC236}">
                <a16:creationId xmlns:a16="http://schemas.microsoft.com/office/drawing/2014/main" id="{C171ED34-5B72-4A35-BD69-512A6AD3732F}"/>
              </a:ext>
            </a:extLst>
          </p:cNvPr>
          <p:cNvPicPr>
            <a:picLocks noChangeAspect="1"/>
          </p:cNvPicPr>
          <p:nvPr/>
        </p:nvPicPr>
        <p:blipFill>
          <a:blip r:embed="rId6"/>
          <a:stretch>
            <a:fillRect/>
          </a:stretch>
        </p:blipFill>
        <p:spPr>
          <a:xfrm>
            <a:off x="9643055" y="3557621"/>
            <a:ext cx="2455432" cy="1650372"/>
          </a:xfrm>
          <a:prstGeom prst="rect">
            <a:avLst/>
          </a:prstGeom>
        </p:spPr>
      </p:pic>
      <p:pic>
        <p:nvPicPr>
          <p:cNvPr id="23" name="Picture 4" descr="Plik:Znak graficzny AGH.svg – Wikipedia, wolna encyklopedia">
            <a:extLst>
              <a:ext uri="{FF2B5EF4-FFF2-40B4-BE49-F238E27FC236}">
                <a16:creationId xmlns:a16="http://schemas.microsoft.com/office/drawing/2014/main" id="{B74AB845-41A9-43B1-855F-D2C9AD7117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52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3183885"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We </a:t>
            </a:r>
            <a:r>
              <a:rPr lang="pl-PL" sz="3200" dirty="0" err="1">
                <a:solidFill>
                  <a:srgbClr val="006600"/>
                </a:solidFill>
                <a:latin typeface="Gilroy ExtraBold" panose="00000900000000000000" pitchFamily="50" charset="-18"/>
              </a:rPr>
              <a:t>need</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you</a:t>
            </a:r>
            <a:r>
              <a:rPr lang="pl-PL" sz="3200" dirty="0">
                <a:solidFill>
                  <a:srgbClr val="006600"/>
                </a:solidFill>
                <a:latin typeface="Gilroy ExtraBold" panose="00000900000000000000" pitchFamily="50" charset="-18"/>
              </a:rPr>
              <a:t>….</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16</a:t>
            </a:fld>
            <a:endParaRPr lang="en-GB" dirty="0">
              <a:solidFill>
                <a:schemeClr val="bg1"/>
              </a:solidFill>
            </a:endParaRPr>
          </a:p>
        </p:txBody>
      </p:sp>
      <p:sp>
        <p:nvSpPr>
          <p:cNvPr id="11" name="pole tekstowe 10">
            <a:extLst>
              <a:ext uri="{FF2B5EF4-FFF2-40B4-BE49-F238E27FC236}">
                <a16:creationId xmlns:a16="http://schemas.microsoft.com/office/drawing/2014/main" id="{FE0B4A65-7410-4A25-AB7F-2BEFED8CAA31}"/>
              </a:ext>
            </a:extLst>
          </p:cNvPr>
          <p:cNvSpPr txBox="1"/>
          <p:nvPr/>
        </p:nvSpPr>
        <p:spPr>
          <a:xfrm>
            <a:off x="176146" y="1016749"/>
            <a:ext cx="6322308" cy="4539704"/>
          </a:xfrm>
          <a:prstGeom prst="rect">
            <a:avLst/>
          </a:prstGeom>
          <a:noFill/>
        </p:spPr>
        <p:txBody>
          <a:bodyPr wrap="square" rtlCol="0">
            <a:spAutoFit/>
          </a:bodyPr>
          <a:lstStyle/>
          <a:p>
            <a:pPr>
              <a:spcBef>
                <a:spcPts val="600"/>
              </a:spcBef>
              <a:spcAft>
                <a:spcPts val="600"/>
              </a:spcAft>
              <a:buClr>
                <a:srgbClr val="FF0000"/>
              </a:buClr>
            </a:pPr>
            <a:r>
              <a:rPr lang="en-US" dirty="0">
                <a:latin typeface="Gilroy Light" panose="00000400000000000000" pitchFamily="50" charset="-18"/>
              </a:rPr>
              <a:t>High Energy Experiment requires huge human resources</a:t>
            </a:r>
            <a:r>
              <a:rPr lang="pl-PL" dirty="0">
                <a:latin typeface="Gilroy Light" panose="00000400000000000000" pitchFamily="50" charset="-18"/>
              </a:rPr>
              <a:t> for </a:t>
            </a:r>
            <a:r>
              <a:rPr lang="pl-PL" dirty="0" err="1">
                <a:latin typeface="Gilroy Light" panose="00000400000000000000" pitchFamily="50" charset="-18"/>
              </a:rPr>
              <a:t>many</a:t>
            </a:r>
            <a:r>
              <a:rPr lang="pl-PL" dirty="0">
                <a:latin typeface="Gilroy Light" panose="00000400000000000000" pitchFamily="50" charset="-18"/>
              </a:rPr>
              <a:t> </a:t>
            </a:r>
            <a:r>
              <a:rPr lang="pl-PL" dirty="0" err="1">
                <a:latin typeface="Gilroy Light" panose="00000400000000000000" pitchFamily="50" charset="-18"/>
              </a:rPr>
              <a:t>purposes</a:t>
            </a:r>
            <a:r>
              <a:rPr lang="pl-PL" dirty="0">
                <a:latin typeface="Gilroy Light" panose="00000400000000000000" pitchFamily="50" charset="-18"/>
              </a:rPr>
              <a:t> and </a:t>
            </a:r>
            <a:r>
              <a:rPr lang="pl-PL" dirty="0" err="1">
                <a:latin typeface="Gilroy Light" panose="00000400000000000000" pitchFamily="50" charset="-18"/>
              </a:rPr>
              <a:t>tasks</a:t>
            </a:r>
            <a:r>
              <a:rPr lang="en-US" dirty="0">
                <a:latin typeface="Gilroy Light" panose="00000400000000000000" pitchFamily="50" charset="-18"/>
              </a:rPr>
              <a:t>:</a:t>
            </a: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Theory </a:t>
            </a:r>
            <a:r>
              <a:rPr lang="en-US" dirty="0">
                <a:latin typeface="Gilroy Light" panose="00000400000000000000" pitchFamily="50" charset="-18"/>
              </a:rPr>
              <a:t>of physics for an </a:t>
            </a:r>
            <a:r>
              <a:rPr lang="en-US" dirty="0">
                <a:solidFill>
                  <a:srgbClr val="C00000"/>
                </a:solidFill>
                <a:latin typeface="Gilroy ExtraBold" panose="00000900000000000000" pitchFamily="50" charset="-18"/>
              </a:rPr>
              <a:t>idea</a:t>
            </a:r>
            <a:r>
              <a:rPr lang="en-US" dirty="0">
                <a:latin typeface="Gilroy Light" panose="00000400000000000000" pitchFamily="50" charset="-18"/>
              </a:rPr>
              <a:t> of an experiment.</a:t>
            </a:r>
          </a:p>
          <a:p>
            <a:pPr marL="540000" indent="-285750">
              <a:spcBef>
                <a:spcPts val="600"/>
              </a:spcBef>
              <a:buClr>
                <a:srgbClr val="C00000"/>
              </a:buClr>
              <a:buFont typeface="Arial" panose="020B0604020202020204" pitchFamily="34" charset="0"/>
              <a:buChar char="•"/>
            </a:pPr>
            <a:r>
              <a:rPr lang="en-US" dirty="0">
                <a:latin typeface="Gilroy Light" panose="00000400000000000000" pitchFamily="50" charset="-18"/>
              </a:rPr>
              <a:t>Bank </a:t>
            </a:r>
            <a:r>
              <a:rPr lang="en-US" dirty="0">
                <a:solidFill>
                  <a:srgbClr val="C00000"/>
                </a:solidFill>
                <a:latin typeface="Gilroy ExtraBold" panose="00000900000000000000" pitchFamily="50" charset="-18"/>
              </a:rPr>
              <a:t>loan</a:t>
            </a:r>
            <a:r>
              <a:rPr lang="en-US" dirty="0">
                <a:latin typeface="Gilroy Light" panose="00000400000000000000" pitchFamily="50" charset="-18"/>
              </a:rPr>
              <a:t>.</a:t>
            </a: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Design</a:t>
            </a:r>
            <a:r>
              <a:rPr lang="en-US" dirty="0">
                <a:latin typeface="Gilroy Light" panose="00000400000000000000" pitchFamily="50" charset="-18"/>
              </a:rPr>
              <a:t> of accelerators and detectors.</a:t>
            </a: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Production and assembly </a:t>
            </a:r>
            <a:r>
              <a:rPr lang="en-US" dirty="0">
                <a:latin typeface="Gilroy Light" panose="00000400000000000000" pitchFamily="50" charset="-18"/>
              </a:rPr>
              <a:t>of the devices.</a:t>
            </a:r>
          </a:p>
          <a:p>
            <a:pPr marL="540000" indent="-285750">
              <a:spcBef>
                <a:spcPts val="600"/>
              </a:spcBef>
              <a:buClr>
                <a:srgbClr val="C00000"/>
              </a:buClr>
              <a:buFont typeface="Arial" panose="020B0604020202020204" pitchFamily="34" charset="0"/>
              <a:buChar char="•"/>
            </a:pPr>
            <a:r>
              <a:rPr lang="en-US" dirty="0">
                <a:latin typeface="Gilroy Light" panose="00000400000000000000" pitchFamily="50" charset="-18"/>
              </a:rPr>
              <a:t>Electronics for </a:t>
            </a:r>
            <a:r>
              <a:rPr lang="en-US" dirty="0">
                <a:solidFill>
                  <a:srgbClr val="C00000"/>
                </a:solidFill>
                <a:latin typeface="Gilroy ExtraBold" panose="00000900000000000000" pitchFamily="50" charset="-18"/>
              </a:rPr>
              <a:t>signal formation </a:t>
            </a:r>
            <a:r>
              <a:rPr lang="en-US" dirty="0">
                <a:latin typeface="Gilroy Light" panose="00000400000000000000" pitchFamily="50" charset="-18"/>
              </a:rPr>
              <a:t>and processing.</a:t>
            </a: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Computer scientists </a:t>
            </a:r>
            <a:r>
              <a:rPr lang="en-US" dirty="0">
                <a:latin typeface="Gilroy Light" panose="00000400000000000000" pitchFamily="50" charset="-18"/>
              </a:rPr>
              <a:t>on each stage of design, reconstruction and analysis.</a:t>
            </a: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Physicist</a:t>
            </a:r>
            <a:r>
              <a:rPr lang="en-US" dirty="0">
                <a:latin typeface="Gilroy Light" panose="00000400000000000000" pitchFamily="50" charset="-18"/>
              </a:rPr>
              <a:t> for data interpretation</a:t>
            </a:r>
            <a:r>
              <a:rPr lang="pl-PL" dirty="0">
                <a:latin typeface="Gilroy Light" panose="00000400000000000000" pitchFamily="50" charset="-18"/>
              </a:rPr>
              <a:t>.</a:t>
            </a:r>
            <a:endParaRPr lang="en-US" dirty="0">
              <a:latin typeface="Gilroy Light" panose="00000400000000000000" pitchFamily="50" charset="-18"/>
            </a:endParaRPr>
          </a:p>
          <a:p>
            <a:pPr marL="540000" indent="-285750">
              <a:spcBef>
                <a:spcPts val="600"/>
              </a:spcBef>
              <a:buClr>
                <a:srgbClr val="C00000"/>
              </a:buClr>
              <a:buFont typeface="Arial" panose="020B0604020202020204" pitchFamily="34" charset="0"/>
              <a:buChar char="•"/>
            </a:pPr>
            <a:r>
              <a:rPr lang="en-US" dirty="0">
                <a:solidFill>
                  <a:srgbClr val="C00000"/>
                </a:solidFill>
                <a:latin typeface="Gilroy ExtraBold" panose="00000900000000000000" pitchFamily="50" charset="-18"/>
              </a:rPr>
              <a:t>Guides</a:t>
            </a:r>
            <a:r>
              <a:rPr lang="en-US" dirty="0">
                <a:latin typeface="Gilroy Light" panose="00000400000000000000" pitchFamily="50" charset="-18"/>
              </a:rPr>
              <a:t> for visitors.</a:t>
            </a:r>
            <a:endParaRPr lang="pl-PL" dirty="0">
              <a:latin typeface="Gilroy Light" panose="00000400000000000000" pitchFamily="50" charset="-18"/>
            </a:endParaRPr>
          </a:p>
          <a:p>
            <a:pPr marL="540000" indent="-285750">
              <a:spcBef>
                <a:spcPts val="600"/>
              </a:spcBef>
              <a:buClr>
                <a:srgbClr val="C00000"/>
              </a:buClr>
              <a:buFont typeface="Arial" panose="020B0604020202020204" pitchFamily="34" charset="0"/>
              <a:buChar char="•"/>
            </a:pPr>
            <a:r>
              <a:rPr lang="pl-PL" dirty="0" err="1">
                <a:latin typeface="Gilroy Light" panose="00000400000000000000" pitchFamily="50" charset="-18"/>
              </a:rPr>
              <a:t>Journalists</a:t>
            </a:r>
            <a:r>
              <a:rPr lang="pl-PL" dirty="0">
                <a:latin typeface="Gilroy Light" panose="00000400000000000000" pitchFamily="50" charset="-18"/>
              </a:rPr>
              <a:t> for a nice story.</a:t>
            </a:r>
            <a:endParaRPr lang="en-US" dirty="0">
              <a:latin typeface="Gilroy Light" panose="00000400000000000000" pitchFamily="50" charset="-18"/>
            </a:endParaRPr>
          </a:p>
          <a:p>
            <a:pPr marL="285750" indent="-285750">
              <a:spcBef>
                <a:spcPts val="600"/>
              </a:spcBef>
              <a:spcAft>
                <a:spcPts val="600"/>
              </a:spcAft>
              <a:buClr>
                <a:srgbClr val="FF0000"/>
              </a:buClr>
              <a:buFont typeface="Arial" panose="020B0604020202020204" pitchFamily="34" charset="0"/>
              <a:buChar char="•"/>
            </a:pPr>
            <a:endParaRPr lang="pl-PL" dirty="0">
              <a:latin typeface="Gilroy Light" panose="00000400000000000000" pitchFamily="50" charset="-18"/>
            </a:endParaRPr>
          </a:p>
        </p:txBody>
      </p:sp>
      <p:pic>
        <p:nvPicPr>
          <p:cNvPr id="3" name="Obraz 2">
            <a:extLst>
              <a:ext uri="{FF2B5EF4-FFF2-40B4-BE49-F238E27FC236}">
                <a16:creationId xmlns:a16="http://schemas.microsoft.com/office/drawing/2014/main" id="{E0532375-97CD-44EA-8F1F-4617EEDD8B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090868"/>
            <a:ext cx="5535238" cy="3703074"/>
          </a:xfrm>
          <a:prstGeom prst="rect">
            <a:avLst/>
          </a:prstGeom>
          <a:ln>
            <a:noFill/>
          </a:ln>
          <a:effectLst>
            <a:outerShdw blurRad="190500" algn="tl" rotWithShape="0">
              <a:srgbClr val="000000">
                <a:alpha val="70000"/>
              </a:srgbClr>
            </a:outerShdw>
          </a:effectLst>
        </p:spPr>
      </p:pic>
      <p:pic>
        <p:nvPicPr>
          <p:cNvPr id="12" name="Picture 4" descr="Plik:Znak graficzny AGH.svg – Wikipedia, wolna encyklopedia">
            <a:extLst>
              <a:ext uri="{FF2B5EF4-FFF2-40B4-BE49-F238E27FC236}">
                <a16:creationId xmlns:a16="http://schemas.microsoft.com/office/drawing/2014/main" id="{AAF8543A-B31D-4FD8-A301-1D4C3206E7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222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1376039" y="1509205"/>
            <a:ext cx="2327881"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Thank</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you</a:t>
            </a:r>
            <a:r>
              <a:rPr lang="pl-PL" sz="3200" dirty="0">
                <a:solidFill>
                  <a:srgbClr val="006600"/>
                </a:solidFill>
                <a:latin typeface="Gilroy ExtraBold" panose="00000900000000000000" pitchFamily="50" charset="-18"/>
              </a:rPr>
              <a:t>!</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17</a:t>
            </a:fld>
            <a:endParaRPr lang="en-GB" dirty="0">
              <a:solidFill>
                <a:schemeClr val="bg1"/>
              </a:solidFill>
            </a:endParaRPr>
          </a:p>
        </p:txBody>
      </p:sp>
      <p:sp>
        <p:nvSpPr>
          <p:cNvPr id="2" name="pole tekstowe 1">
            <a:extLst>
              <a:ext uri="{FF2B5EF4-FFF2-40B4-BE49-F238E27FC236}">
                <a16:creationId xmlns:a16="http://schemas.microsoft.com/office/drawing/2014/main" id="{9EC2FBB0-81C2-49A0-9C6A-ABE0ED48E566}"/>
              </a:ext>
            </a:extLst>
          </p:cNvPr>
          <p:cNvSpPr txBox="1"/>
          <p:nvPr/>
        </p:nvSpPr>
        <p:spPr>
          <a:xfrm>
            <a:off x="4140693" y="2967335"/>
            <a:ext cx="6187736" cy="1295996"/>
          </a:xfrm>
          <a:prstGeom prst="rect">
            <a:avLst/>
          </a:prstGeom>
          <a:noFill/>
        </p:spPr>
        <p:txBody>
          <a:bodyPr wrap="square" rtlCol="0">
            <a:spAutoFit/>
          </a:bodyPr>
          <a:lstStyle/>
          <a:p>
            <a:pPr>
              <a:lnSpc>
                <a:spcPct val="150000"/>
              </a:lnSpc>
            </a:pPr>
            <a:r>
              <a:rPr lang="en-US" dirty="0">
                <a:latin typeface="Gilroy ExtraBold" panose="00000900000000000000" pitchFamily="50" charset="-18"/>
              </a:rPr>
              <a:t>We will have plenty of time for a discussion but I suggest that we listen to the Iwona’s lecture about particles and interaction first…</a:t>
            </a:r>
          </a:p>
        </p:txBody>
      </p:sp>
      <p:pic>
        <p:nvPicPr>
          <p:cNvPr id="11" name="Picture 4" descr="Plik:Znak graficzny AGH.svg – Wikipedia, wolna encyklopedia">
            <a:extLst>
              <a:ext uri="{FF2B5EF4-FFF2-40B4-BE49-F238E27FC236}">
                <a16:creationId xmlns:a16="http://schemas.microsoft.com/office/drawing/2014/main" id="{46AC6274-56C3-4762-A560-B27BD51567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09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8130752"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High Energy </a:t>
            </a:r>
            <a:r>
              <a:rPr lang="pl-PL" sz="3200" dirty="0" err="1">
                <a:solidFill>
                  <a:srgbClr val="006600"/>
                </a:solidFill>
                <a:latin typeface="Gilroy ExtraBold" panose="00000900000000000000" pitchFamily="50" charset="-18"/>
              </a:rPr>
              <a:t>Physics</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deals</a:t>
            </a:r>
            <a:r>
              <a:rPr lang="pl-PL" sz="3200" dirty="0">
                <a:solidFill>
                  <a:srgbClr val="006600"/>
                </a:solidFill>
                <a:latin typeface="Gilroy ExtraBold" panose="00000900000000000000" pitchFamily="50" charset="-18"/>
              </a:rPr>
              <a:t> with </a:t>
            </a:r>
            <a:r>
              <a:rPr lang="pl-PL" sz="3200" dirty="0" err="1">
                <a:solidFill>
                  <a:srgbClr val="006600"/>
                </a:solidFill>
                <a:latin typeface="Gilroy ExtraBold" panose="00000900000000000000" pitchFamily="50" charset="-18"/>
              </a:rPr>
              <a:t>particles</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2</a:t>
            </a:fld>
            <a:endParaRPr lang="en-GB" dirty="0">
              <a:solidFill>
                <a:schemeClr val="bg1"/>
              </a:solidFill>
            </a:endParaRPr>
          </a:p>
        </p:txBody>
      </p:sp>
      <p:sp>
        <p:nvSpPr>
          <p:cNvPr id="3" name="pole tekstowe 2">
            <a:extLst>
              <a:ext uri="{FF2B5EF4-FFF2-40B4-BE49-F238E27FC236}">
                <a16:creationId xmlns:a16="http://schemas.microsoft.com/office/drawing/2014/main" id="{1BD88825-8CBF-44E2-9A47-DAD66C77A830}"/>
              </a:ext>
            </a:extLst>
          </p:cNvPr>
          <p:cNvSpPr txBox="1"/>
          <p:nvPr/>
        </p:nvSpPr>
        <p:spPr>
          <a:xfrm>
            <a:off x="3052363" y="5243332"/>
            <a:ext cx="6386685" cy="369332"/>
          </a:xfrm>
          <a:prstGeom prst="rect">
            <a:avLst/>
          </a:prstGeom>
          <a:noFill/>
        </p:spPr>
        <p:txBody>
          <a:bodyPr wrap="none" rtlCol="0">
            <a:spAutoFit/>
          </a:bodyPr>
          <a:lstStyle/>
          <a:p>
            <a:r>
              <a:rPr lang="en-GB" dirty="0">
                <a:solidFill>
                  <a:srgbClr val="006600"/>
                </a:solidFill>
                <a:latin typeface="Gilroy ExtraBold" panose="00000900000000000000" pitchFamily="50" charset="-18"/>
              </a:rPr>
              <a:t>The same constitutions are present in all these situations</a:t>
            </a:r>
          </a:p>
        </p:txBody>
      </p:sp>
      <p:grpSp>
        <p:nvGrpSpPr>
          <p:cNvPr id="6" name="Grupa 5">
            <a:extLst>
              <a:ext uri="{FF2B5EF4-FFF2-40B4-BE49-F238E27FC236}">
                <a16:creationId xmlns:a16="http://schemas.microsoft.com/office/drawing/2014/main" id="{C23D2BFE-2566-4AAB-8748-6A30E96D2495}"/>
              </a:ext>
            </a:extLst>
          </p:cNvPr>
          <p:cNvGrpSpPr/>
          <p:nvPr/>
        </p:nvGrpSpPr>
        <p:grpSpPr>
          <a:xfrm>
            <a:off x="73500" y="1592919"/>
            <a:ext cx="11981636" cy="3539321"/>
            <a:chOff x="73500" y="1409162"/>
            <a:chExt cx="11981636" cy="3539321"/>
          </a:xfrm>
        </p:grpSpPr>
        <p:sp>
          <p:nvSpPr>
            <p:cNvPr id="2" name="pole tekstowe 1">
              <a:extLst>
                <a:ext uri="{FF2B5EF4-FFF2-40B4-BE49-F238E27FC236}">
                  <a16:creationId xmlns:a16="http://schemas.microsoft.com/office/drawing/2014/main" id="{B436761C-5F47-474A-9F85-476D9CA83076}"/>
                </a:ext>
              </a:extLst>
            </p:cNvPr>
            <p:cNvSpPr txBox="1"/>
            <p:nvPr/>
          </p:nvSpPr>
          <p:spPr>
            <a:xfrm>
              <a:off x="1400403" y="1409162"/>
              <a:ext cx="1189749" cy="461665"/>
            </a:xfrm>
            <a:prstGeom prst="rect">
              <a:avLst/>
            </a:prstGeom>
            <a:noFill/>
          </p:spPr>
          <p:txBody>
            <a:bodyPr wrap="none" rtlCol="0">
              <a:spAutoFit/>
            </a:bodyPr>
            <a:lstStyle/>
            <a:p>
              <a:r>
                <a:rPr lang="pl-PL" sz="2400" b="1" dirty="0" err="1">
                  <a:solidFill>
                    <a:schemeClr val="accent2">
                      <a:lumMod val="50000"/>
                    </a:schemeClr>
                  </a:solidFill>
                  <a:latin typeface="Gilroy ExtraBold" panose="00000900000000000000" pitchFamily="50" charset="-18"/>
                </a:rPr>
                <a:t>Matter</a:t>
              </a:r>
              <a:endParaRPr lang="pl-PL" sz="2400" b="1" dirty="0">
                <a:solidFill>
                  <a:schemeClr val="accent2">
                    <a:lumMod val="50000"/>
                  </a:schemeClr>
                </a:solidFill>
                <a:latin typeface="Gilroy ExtraBold" panose="00000900000000000000" pitchFamily="50" charset="-18"/>
              </a:endParaRPr>
            </a:p>
          </p:txBody>
        </p:sp>
        <p:grpSp>
          <p:nvGrpSpPr>
            <p:cNvPr id="13" name="Grupa 12">
              <a:extLst>
                <a:ext uri="{FF2B5EF4-FFF2-40B4-BE49-F238E27FC236}">
                  <a16:creationId xmlns:a16="http://schemas.microsoft.com/office/drawing/2014/main" id="{2ECBFF35-967B-48CB-A1FA-1483E6E62880}"/>
                </a:ext>
              </a:extLst>
            </p:cNvPr>
            <p:cNvGrpSpPr/>
            <p:nvPr/>
          </p:nvGrpSpPr>
          <p:grpSpPr>
            <a:xfrm>
              <a:off x="73500" y="2010760"/>
              <a:ext cx="4088824" cy="2365882"/>
              <a:chOff x="3144993" y="1428681"/>
              <a:chExt cx="4953833" cy="3343066"/>
            </a:xfrm>
          </p:grpSpPr>
          <p:pic>
            <p:nvPicPr>
              <p:cNvPr id="11" name="Obraz 10">
                <a:extLst>
                  <a:ext uri="{FF2B5EF4-FFF2-40B4-BE49-F238E27FC236}">
                    <a16:creationId xmlns:a16="http://schemas.microsoft.com/office/drawing/2014/main" id="{875C57A8-4803-4B78-8619-4A35C804E156}"/>
                  </a:ext>
                </a:extLst>
              </p:cNvPr>
              <p:cNvPicPr>
                <a:picLocks noChangeAspect="1"/>
              </p:cNvPicPr>
              <p:nvPr/>
            </p:nvPicPr>
            <p:blipFill rotWithShape="1">
              <a:blip r:embed="rId3">
                <a:extLst>
                  <a:ext uri="{28A0092B-C50C-407E-A947-70E740481C1C}">
                    <a14:useLocalDpi xmlns:a14="http://schemas.microsoft.com/office/drawing/2010/main" val="0"/>
                  </a:ext>
                </a:extLst>
              </a:blip>
              <a:srcRect t="17256" b="20259"/>
              <a:stretch/>
            </p:blipFill>
            <p:spPr>
              <a:xfrm>
                <a:off x="3144993" y="1428681"/>
                <a:ext cx="4953833" cy="3343066"/>
              </a:xfrm>
              <a:prstGeom prst="rect">
                <a:avLst/>
              </a:prstGeom>
            </p:spPr>
          </p:pic>
          <p:pic>
            <p:nvPicPr>
              <p:cNvPr id="12" name="Obraz 11">
                <a:extLst>
                  <a:ext uri="{FF2B5EF4-FFF2-40B4-BE49-F238E27FC236}">
                    <a16:creationId xmlns:a16="http://schemas.microsoft.com/office/drawing/2014/main" id="{A3AAAA87-CECC-4334-B3A4-2D8473CCFC27}"/>
                  </a:ext>
                </a:extLst>
              </p:cNvPr>
              <p:cNvPicPr>
                <a:picLocks noChangeAspect="1"/>
              </p:cNvPicPr>
              <p:nvPr/>
            </p:nvPicPr>
            <p:blipFill>
              <a:blip r:embed="rId4"/>
              <a:stretch>
                <a:fillRect/>
              </a:stretch>
            </p:blipFill>
            <p:spPr>
              <a:xfrm rot="16200000">
                <a:off x="7467795" y="4139354"/>
                <a:ext cx="1004887" cy="257175"/>
              </a:xfrm>
              <a:prstGeom prst="rect">
                <a:avLst/>
              </a:prstGeom>
            </p:spPr>
          </p:pic>
        </p:grpSp>
        <p:pic>
          <p:nvPicPr>
            <p:cNvPr id="17" name="Picture 2" descr="https://i1.wp.com/electroverse.net/wp-content/uploads/2019/12/Cosmic-Rays-FI-2-e1576322979888.jpg?fit=750%2C481&amp;ssl=1">
              <a:extLst>
                <a:ext uri="{FF2B5EF4-FFF2-40B4-BE49-F238E27FC236}">
                  <a16:creationId xmlns:a16="http://schemas.microsoft.com/office/drawing/2014/main" id="{78FBAC81-B4DA-401D-B57B-1CD409C4C1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0769" y="2010760"/>
              <a:ext cx="3789875" cy="23658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syZiemi.pl - Wielki Zderzacz Hadronów – W LHC powstają prawdopodobnie  podwójne pary najcięższych cząstek elementarnych, czyli kwarków t">
              <a:extLst>
                <a:ext uri="{FF2B5EF4-FFF2-40B4-BE49-F238E27FC236}">
                  <a16:creationId xmlns:a16="http://schemas.microsoft.com/office/drawing/2014/main" id="{67329BB8-FD9F-4212-AFE4-033A51C357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9089" y="2010760"/>
              <a:ext cx="3726047" cy="2365882"/>
            </a:xfrm>
            <a:prstGeom prst="rect">
              <a:avLst/>
            </a:prstGeom>
            <a:noFill/>
            <a:extLst>
              <a:ext uri="{909E8E84-426E-40DD-AFC4-6F175D3DCCD1}">
                <a14:hiddenFill xmlns:a14="http://schemas.microsoft.com/office/drawing/2010/main">
                  <a:solidFill>
                    <a:srgbClr val="FFFFFF"/>
                  </a:solidFill>
                </a14:hiddenFill>
              </a:ext>
            </a:extLst>
          </p:spPr>
        </p:pic>
        <p:sp>
          <p:nvSpPr>
            <p:cNvPr id="30" name="pole tekstowe 29">
              <a:extLst>
                <a:ext uri="{FF2B5EF4-FFF2-40B4-BE49-F238E27FC236}">
                  <a16:creationId xmlns:a16="http://schemas.microsoft.com/office/drawing/2014/main" id="{4BA82088-3B56-4FA2-88C8-B5FF30A40343}"/>
                </a:ext>
              </a:extLst>
            </p:cNvPr>
            <p:cNvSpPr txBox="1"/>
            <p:nvPr/>
          </p:nvSpPr>
          <p:spPr>
            <a:xfrm>
              <a:off x="5411688" y="1438003"/>
              <a:ext cx="1319592" cy="461665"/>
            </a:xfrm>
            <a:prstGeom prst="rect">
              <a:avLst/>
            </a:prstGeom>
            <a:noFill/>
          </p:spPr>
          <p:txBody>
            <a:bodyPr wrap="none" rtlCol="0">
              <a:spAutoFit/>
            </a:bodyPr>
            <a:lstStyle/>
            <a:p>
              <a:r>
                <a:rPr lang="pl-PL" sz="2400" b="1" dirty="0" err="1">
                  <a:solidFill>
                    <a:schemeClr val="accent2">
                      <a:lumMod val="50000"/>
                    </a:schemeClr>
                  </a:solidFill>
                  <a:latin typeface="Gilroy ExtraBold" panose="00000900000000000000" pitchFamily="50" charset="-18"/>
                </a:rPr>
                <a:t>Cosmos</a:t>
              </a:r>
              <a:endParaRPr lang="pl-PL" sz="2400" b="1" dirty="0">
                <a:solidFill>
                  <a:schemeClr val="accent2">
                    <a:lumMod val="50000"/>
                  </a:schemeClr>
                </a:solidFill>
                <a:latin typeface="Gilroy ExtraBold" panose="00000900000000000000" pitchFamily="50" charset="-18"/>
              </a:endParaRPr>
            </a:p>
          </p:txBody>
        </p:sp>
        <p:sp>
          <p:nvSpPr>
            <p:cNvPr id="31" name="pole tekstowe 30">
              <a:extLst>
                <a:ext uri="{FF2B5EF4-FFF2-40B4-BE49-F238E27FC236}">
                  <a16:creationId xmlns:a16="http://schemas.microsoft.com/office/drawing/2014/main" id="{2C1B938C-B89A-4737-8703-194995628C55}"/>
                </a:ext>
              </a:extLst>
            </p:cNvPr>
            <p:cNvSpPr txBox="1"/>
            <p:nvPr/>
          </p:nvSpPr>
          <p:spPr>
            <a:xfrm>
              <a:off x="8710776" y="1437443"/>
              <a:ext cx="2962671" cy="461665"/>
            </a:xfrm>
            <a:prstGeom prst="rect">
              <a:avLst/>
            </a:prstGeom>
            <a:noFill/>
          </p:spPr>
          <p:txBody>
            <a:bodyPr wrap="none" rtlCol="0">
              <a:spAutoFit/>
            </a:bodyPr>
            <a:lstStyle/>
            <a:p>
              <a:r>
                <a:rPr lang="pl-PL" sz="2400" b="1" dirty="0" err="1">
                  <a:solidFill>
                    <a:schemeClr val="accent2">
                      <a:lumMod val="50000"/>
                    </a:schemeClr>
                  </a:solidFill>
                  <a:latin typeface="Gilroy ExtraBold" panose="00000900000000000000" pitchFamily="50" charset="-18"/>
                </a:rPr>
                <a:t>Physics</a:t>
              </a:r>
              <a:r>
                <a:rPr lang="pl-PL" sz="2400" b="1" dirty="0">
                  <a:solidFill>
                    <a:schemeClr val="accent2">
                      <a:lumMod val="50000"/>
                    </a:schemeClr>
                  </a:solidFill>
                  <a:latin typeface="Gilroy ExtraBold" panose="00000900000000000000" pitchFamily="50" charset="-18"/>
                </a:rPr>
                <a:t> </a:t>
              </a:r>
              <a:r>
                <a:rPr lang="pl-PL" sz="2400" b="1" dirty="0" err="1">
                  <a:solidFill>
                    <a:schemeClr val="accent2">
                      <a:lumMod val="50000"/>
                    </a:schemeClr>
                  </a:solidFill>
                  <a:latin typeface="Gilroy ExtraBold" panose="00000900000000000000" pitchFamily="50" charset="-18"/>
                </a:rPr>
                <a:t>experiment</a:t>
              </a:r>
              <a:endParaRPr lang="en-GB" sz="2400" b="1" dirty="0">
                <a:solidFill>
                  <a:schemeClr val="accent2">
                    <a:lumMod val="50000"/>
                  </a:schemeClr>
                </a:solidFill>
                <a:latin typeface="Gilroy ExtraBold" panose="00000900000000000000" pitchFamily="50" charset="-18"/>
              </a:endParaRPr>
            </a:p>
          </p:txBody>
        </p:sp>
        <p:sp>
          <p:nvSpPr>
            <p:cNvPr id="4" name="pole tekstowe 3">
              <a:extLst>
                <a:ext uri="{FF2B5EF4-FFF2-40B4-BE49-F238E27FC236}">
                  <a16:creationId xmlns:a16="http://schemas.microsoft.com/office/drawing/2014/main" id="{7E3A95C0-CEB8-478A-805C-4182AD92D4EE}"/>
                </a:ext>
              </a:extLst>
            </p:cNvPr>
            <p:cNvSpPr txBox="1"/>
            <p:nvPr/>
          </p:nvSpPr>
          <p:spPr>
            <a:xfrm>
              <a:off x="791875" y="4579151"/>
              <a:ext cx="10852651" cy="369332"/>
            </a:xfrm>
            <a:prstGeom prst="rect">
              <a:avLst/>
            </a:prstGeom>
            <a:noFill/>
          </p:spPr>
          <p:txBody>
            <a:bodyPr wrap="none" rtlCol="0">
              <a:spAutoFit/>
            </a:bodyPr>
            <a:lstStyle/>
            <a:p>
              <a:r>
                <a:rPr lang="pl-PL" dirty="0">
                  <a:latin typeface="Gilroy Light" panose="00000400000000000000" pitchFamily="50" charset="-18"/>
                </a:rPr>
                <a:t>Smog, </a:t>
              </a:r>
              <a:r>
                <a:rPr lang="pl-PL" dirty="0" err="1">
                  <a:latin typeface="Gilroy Light" panose="00000400000000000000" pitchFamily="50" charset="-18"/>
                </a:rPr>
                <a:t>beer</a:t>
              </a:r>
              <a:r>
                <a:rPr lang="pl-PL" dirty="0">
                  <a:latin typeface="Gilroy Light" panose="00000400000000000000" pitchFamily="50" charset="-18"/>
                </a:rPr>
                <a:t>, mobile			</a:t>
              </a:r>
              <a:r>
                <a:rPr lang="pl-PL" dirty="0" err="1">
                  <a:latin typeface="Gilroy Light" panose="00000400000000000000" pitchFamily="50" charset="-18"/>
                </a:rPr>
                <a:t>Cosmic</a:t>
              </a:r>
              <a:r>
                <a:rPr lang="pl-PL" dirty="0">
                  <a:latin typeface="Gilroy Light" panose="00000400000000000000" pitchFamily="50" charset="-18"/>
                </a:rPr>
                <a:t> </a:t>
              </a:r>
              <a:r>
                <a:rPr lang="pl-PL" dirty="0" err="1">
                  <a:latin typeface="Gilroy Light" panose="00000400000000000000" pitchFamily="50" charset="-18"/>
                </a:rPr>
                <a:t>radiation</a:t>
              </a:r>
              <a:r>
                <a:rPr lang="pl-PL" dirty="0">
                  <a:latin typeface="Gilroy Light" panose="00000400000000000000" pitchFamily="50" charset="-18"/>
                </a:rPr>
                <a:t> 		</a:t>
              </a:r>
              <a:r>
                <a:rPr lang="pl-PL" dirty="0" err="1">
                  <a:latin typeface="Gilroy Light" panose="00000400000000000000" pitchFamily="50" charset="-18"/>
                </a:rPr>
                <a:t>Large</a:t>
              </a:r>
              <a:r>
                <a:rPr lang="pl-PL" dirty="0">
                  <a:latin typeface="Gilroy Light" panose="00000400000000000000" pitchFamily="50" charset="-18"/>
                </a:rPr>
                <a:t> Hadron </a:t>
              </a:r>
              <a:r>
                <a:rPr lang="pl-PL" dirty="0" err="1">
                  <a:latin typeface="Gilroy Light" panose="00000400000000000000" pitchFamily="50" charset="-18"/>
                </a:rPr>
                <a:t>Collider</a:t>
              </a:r>
              <a:endParaRPr lang="en-GB" dirty="0">
                <a:latin typeface="Gilroy Light" panose="00000400000000000000" pitchFamily="50" charset="-18"/>
              </a:endParaRPr>
            </a:p>
          </p:txBody>
        </p:sp>
      </p:grpSp>
      <p:pic>
        <p:nvPicPr>
          <p:cNvPr id="16" name="Picture 4" descr="Plik:Znak graficzny AGH.svg – Wikipedia, wolna encyklopedia">
            <a:extLst>
              <a:ext uri="{FF2B5EF4-FFF2-40B4-BE49-F238E27FC236}">
                <a16:creationId xmlns:a16="http://schemas.microsoft.com/office/drawing/2014/main" id="{EE4DF16E-B5D5-4D4D-86D4-45D423535D8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36C7DFD9-E640-4109-A0A2-2FDDCCADA910}"/>
              </a:ext>
            </a:extLst>
          </p:cNvPr>
          <p:cNvSpPr txBox="1"/>
          <p:nvPr/>
        </p:nvSpPr>
        <p:spPr>
          <a:xfrm>
            <a:off x="514905" y="1073815"/>
            <a:ext cx="4150495" cy="369332"/>
          </a:xfrm>
          <a:prstGeom prst="rect">
            <a:avLst/>
          </a:prstGeom>
          <a:noFill/>
        </p:spPr>
        <p:txBody>
          <a:bodyPr wrap="none" rtlCol="0">
            <a:spAutoFit/>
          </a:bodyPr>
          <a:lstStyle/>
          <a:p>
            <a:r>
              <a:rPr lang="pl-PL" dirty="0" err="1">
                <a:latin typeface="Gilroy Light" panose="00000400000000000000" pitchFamily="50" charset="-18"/>
              </a:rPr>
              <a:t>Where</a:t>
            </a:r>
            <a:r>
              <a:rPr lang="pl-PL" dirty="0">
                <a:latin typeface="Gilroy Light" panose="00000400000000000000" pitchFamily="50" charset="-18"/>
              </a:rPr>
              <a:t> </a:t>
            </a:r>
            <a:r>
              <a:rPr lang="pl-PL" dirty="0" err="1">
                <a:latin typeface="Gilroy Light" panose="00000400000000000000" pitchFamily="50" charset="-18"/>
              </a:rPr>
              <a:t>can</a:t>
            </a:r>
            <a:r>
              <a:rPr lang="pl-PL" dirty="0">
                <a:latin typeface="Gilroy Light" panose="00000400000000000000" pitchFamily="50" charset="-18"/>
              </a:rPr>
              <a:t> we </a:t>
            </a:r>
            <a:r>
              <a:rPr lang="pl-PL" dirty="0" err="1">
                <a:latin typeface="Gilroy Light" panose="00000400000000000000" pitchFamily="50" charset="-18"/>
              </a:rPr>
              <a:t>search</a:t>
            </a:r>
            <a:r>
              <a:rPr lang="pl-PL" dirty="0">
                <a:latin typeface="Gilroy Light" panose="00000400000000000000" pitchFamily="50" charset="-18"/>
              </a:rPr>
              <a:t> for </a:t>
            </a:r>
            <a:r>
              <a:rPr lang="pl-PL" dirty="0" err="1">
                <a:latin typeface="Gilroy Light" panose="00000400000000000000" pitchFamily="50" charset="-18"/>
              </a:rPr>
              <a:t>particlcels</a:t>
            </a:r>
            <a:r>
              <a:rPr lang="pl-PL" dirty="0">
                <a:latin typeface="Gilroy Light" panose="00000400000000000000" pitchFamily="50" charset="-18"/>
              </a:rPr>
              <a:t>?</a:t>
            </a:r>
            <a:endParaRPr lang="en-GB" dirty="0">
              <a:latin typeface="Gilroy Light" panose="00000400000000000000" pitchFamily="50" charset="-18"/>
            </a:endParaRPr>
          </a:p>
        </p:txBody>
      </p:sp>
    </p:spTree>
    <p:extLst>
      <p:ext uri="{BB962C8B-B14F-4D97-AF65-F5344CB8AC3E}">
        <p14:creationId xmlns:p14="http://schemas.microsoft.com/office/powerpoint/2010/main" val="198980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1535998"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Matter</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3</a:t>
            </a:fld>
            <a:endParaRPr lang="en-GB" dirty="0">
              <a:solidFill>
                <a:schemeClr val="bg1"/>
              </a:solidFill>
            </a:endParaRPr>
          </a:p>
        </p:txBody>
      </p:sp>
      <p:pic>
        <p:nvPicPr>
          <p:cNvPr id="6" name="Picture 26">
            <a:extLst>
              <a:ext uri="{FF2B5EF4-FFF2-40B4-BE49-F238E27FC236}">
                <a16:creationId xmlns:a16="http://schemas.microsoft.com/office/drawing/2014/main" id="{5488A72E-9EF2-4A6E-8DB4-03ABBC0971B6}"/>
              </a:ext>
            </a:extLst>
          </p:cNvPr>
          <p:cNvPicPr>
            <a:picLocks noChangeAspect="1" noChangeArrowheads="1"/>
          </p:cNvPicPr>
          <p:nvPr/>
        </p:nvPicPr>
        <p:blipFill>
          <a:blip r:embed="rId3"/>
          <a:stretch>
            <a:fillRect/>
          </a:stretch>
        </p:blipFill>
        <p:spPr bwMode="auto">
          <a:xfrm>
            <a:off x="905893" y="2329184"/>
            <a:ext cx="8610595" cy="18955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19" descr="http://upload.wikimedia.org/wikipedia/commons/thumb/2/24/Microscopio_reichert1.jpg/300px-Microscopio_reichert1.jpg">
            <a:extLst>
              <a:ext uri="{FF2B5EF4-FFF2-40B4-BE49-F238E27FC236}">
                <a16:creationId xmlns:a16="http://schemas.microsoft.com/office/drawing/2014/main" id="{61C888CF-1F28-45A7-BE1E-56FAB78FD4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582" y="4237759"/>
            <a:ext cx="884640" cy="13328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2" name="Picture 13" descr="http://www.gajdaw.pl/i/gimp/witryna-oko/figures/3.jpg">
            <a:extLst>
              <a:ext uri="{FF2B5EF4-FFF2-40B4-BE49-F238E27FC236}">
                <a16:creationId xmlns:a16="http://schemas.microsoft.com/office/drawing/2014/main" id="{69CA9125-71DB-4F57-BA84-F5622B9BDF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2904" y="4484881"/>
            <a:ext cx="1102760" cy="82707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id="{28AACD0A-5533-46F6-AA93-11C1FA7F4A1A}"/>
              </a:ext>
            </a:extLst>
          </p:cNvPr>
          <p:cNvSpPr/>
          <p:nvPr/>
        </p:nvSpPr>
        <p:spPr>
          <a:xfrm>
            <a:off x="769520" y="1068754"/>
            <a:ext cx="9914016" cy="1000274"/>
          </a:xfrm>
          <a:prstGeom prst="rect">
            <a:avLst/>
          </a:prstGeom>
        </p:spPr>
        <p:txBody>
          <a:bodyPr wrap="square">
            <a:spAutoFit/>
          </a:bodyPr>
          <a:lstStyle/>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Our matter consist of atoms which contains electron and nucleus, nucleus has structure build of quarks and gluons</a:t>
            </a: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How can you believe in this? Because you can see it?</a:t>
            </a:r>
          </a:p>
        </p:txBody>
      </p:sp>
      <p:sp>
        <p:nvSpPr>
          <p:cNvPr id="4" name="pole tekstowe 3">
            <a:extLst>
              <a:ext uri="{FF2B5EF4-FFF2-40B4-BE49-F238E27FC236}">
                <a16:creationId xmlns:a16="http://schemas.microsoft.com/office/drawing/2014/main" id="{6D6D30E0-678A-45A4-8DC3-9060D5C9168D}"/>
              </a:ext>
            </a:extLst>
          </p:cNvPr>
          <p:cNvSpPr txBox="1"/>
          <p:nvPr/>
        </p:nvSpPr>
        <p:spPr>
          <a:xfrm>
            <a:off x="5709515" y="4224725"/>
            <a:ext cx="772969" cy="1323439"/>
          </a:xfrm>
          <a:prstGeom prst="rect">
            <a:avLst/>
          </a:prstGeom>
          <a:noFill/>
        </p:spPr>
        <p:txBody>
          <a:bodyPr wrap="none" rtlCol="0">
            <a:spAutoFit/>
          </a:bodyPr>
          <a:lstStyle/>
          <a:p>
            <a:r>
              <a:rPr lang="pl-PL" sz="8000" dirty="0">
                <a:solidFill>
                  <a:srgbClr val="C00000"/>
                </a:solidFill>
                <a:latin typeface="Arial Rounded MT Bold" panose="020F0704030504030204" pitchFamily="34" charset="0"/>
              </a:rPr>
              <a:t>?</a:t>
            </a:r>
            <a:endParaRPr lang="en-GB" sz="8000" dirty="0">
              <a:solidFill>
                <a:srgbClr val="C00000"/>
              </a:solidFill>
              <a:latin typeface="Arial Rounded MT Bold" panose="020F0704030504030204" pitchFamily="34" charset="0"/>
            </a:endParaRPr>
          </a:p>
        </p:txBody>
      </p:sp>
      <p:sp>
        <p:nvSpPr>
          <p:cNvPr id="5" name="pole tekstowe 4">
            <a:extLst>
              <a:ext uri="{FF2B5EF4-FFF2-40B4-BE49-F238E27FC236}">
                <a16:creationId xmlns:a16="http://schemas.microsoft.com/office/drawing/2014/main" id="{F5C045A1-4F6F-4B7B-AD49-6E3DCA8D348C}"/>
              </a:ext>
            </a:extLst>
          </p:cNvPr>
          <p:cNvSpPr txBox="1"/>
          <p:nvPr/>
        </p:nvSpPr>
        <p:spPr>
          <a:xfrm>
            <a:off x="6846709" y="4604065"/>
            <a:ext cx="4574862" cy="707886"/>
          </a:xfrm>
          <a:prstGeom prst="rect">
            <a:avLst/>
          </a:prstGeom>
          <a:noFill/>
        </p:spPr>
        <p:txBody>
          <a:bodyPr wrap="square" rtlCol="0">
            <a:spAutoFit/>
          </a:bodyPr>
          <a:lstStyle/>
          <a:p>
            <a:r>
              <a:rPr lang="pl-PL" sz="2000" dirty="0">
                <a:latin typeface="Gilroy Light" panose="00000400000000000000" pitchFamily="50" charset="-18"/>
              </a:rPr>
              <a:t>No, </a:t>
            </a:r>
            <a:r>
              <a:rPr lang="pl-PL" sz="2000" dirty="0" err="1">
                <a:latin typeface="Gilroy Light" panose="00000400000000000000" pitchFamily="50" charset="-18"/>
              </a:rPr>
              <a:t>you</a:t>
            </a:r>
            <a:r>
              <a:rPr lang="pl-PL" sz="2000" dirty="0">
                <a:latin typeface="Gilroy Light" panose="00000400000000000000" pitchFamily="50" charset="-18"/>
              </a:rPr>
              <a:t> </a:t>
            </a:r>
            <a:r>
              <a:rPr lang="pl-PL" sz="2000" dirty="0" err="1">
                <a:latin typeface="Gilroy Light" panose="00000400000000000000" pitchFamily="50" charset="-18"/>
              </a:rPr>
              <a:t>know</a:t>
            </a:r>
            <a:r>
              <a:rPr lang="pl-PL" sz="2000" dirty="0">
                <a:latin typeface="Gilroy Light" panose="00000400000000000000" pitchFamily="50" charset="-18"/>
              </a:rPr>
              <a:t> </a:t>
            </a:r>
            <a:r>
              <a:rPr lang="pl-PL" sz="2000" dirty="0" err="1">
                <a:latin typeface="Gilroy Light" panose="00000400000000000000" pitchFamily="50" charset="-18"/>
              </a:rPr>
              <a:t>this</a:t>
            </a:r>
            <a:r>
              <a:rPr lang="pl-PL" sz="2000" dirty="0">
                <a:latin typeface="Gilroy Light" panose="00000400000000000000" pitchFamily="50" charset="-18"/>
              </a:rPr>
              <a:t> </a:t>
            </a:r>
            <a:r>
              <a:rPr lang="pl-PL" sz="2000" dirty="0" err="1">
                <a:latin typeface="Gilroy Light" panose="00000400000000000000" pitchFamily="50" charset="-18"/>
              </a:rPr>
              <a:t>because</a:t>
            </a:r>
            <a:r>
              <a:rPr lang="pl-PL" sz="2000" dirty="0">
                <a:latin typeface="Gilroy Light" panose="00000400000000000000" pitchFamily="50" charset="-18"/>
              </a:rPr>
              <a:t> </a:t>
            </a:r>
            <a:r>
              <a:rPr lang="pl-PL" sz="2000" dirty="0" err="1">
                <a:latin typeface="Gilroy Light" panose="00000400000000000000" pitchFamily="50" charset="-18"/>
              </a:rPr>
              <a:t>you</a:t>
            </a:r>
            <a:r>
              <a:rPr lang="pl-PL" sz="2000" dirty="0">
                <a:latin typeface="Gilroy Light" panose="00000400000000000000" pitchFamily="50" charset="-18"/>
              </a:rPr>
              <a:t> </a:t>
            </a:r>
            <a:r>
              <a:rPr lang="pl-PL" sz="2000" dirty="0" err="1">
                <a:latin typeface="Gilroy Light" panose="00000400000000000000" pitchFamily="50" charset="-18"/>
              </a:rPr>
              <a:t>can</a:t>
            </a:r>
            <a:r>
              <a:rPr lang="pl-PL" sz="2000" dirty="0">
                <a:latin typeface="Gilroy Light" panose="00000400000000000000" pitchFamily="50" charset="-18"/>
              </a:rPr>
              <a:t> </a:t>
            </a:r>
            <a:r>
              <a:rPr lang="pl-PL" sz="2000" dirty="0" err="1">
                <a:latin typeface="Gilroy Light" panose="00000400000000000000" pitchFamily="50" charset="-18"/>
              </a:rPr>
              <a:t>make</a:t>
            </a:r>
            <a:r>
              <a:rPr lang="pl-PL" sz="2000" dirty="0">
                <a:latin typeface="Gilroy Light" panose="00000400000000000000" pitchFamily="50" charset="-18"/>
              </a:rPr>
              <a:t> </a:t>
            </a:r>
            <a:r>
              <a:rPr lang="pl-PL" sz="2000" dirty="0" err="1">
                <a:latin typeface="Gilroy Light" panose="00000400000000000000" pitchFamily="50" charset="-18"/>
              </a:rPr>
              <a:t>an</a:t>
            </a:r>
            <a:r>
              <a:rPr lang="pl-PL" sz="2000" dirty="0">
                <a:latin typeface="Gilroy Light" panose="00000400000000000000" pitchFamily="50" charset="-18"/>
              </a:rPr>
              <a:t> </a:t>
            </a:r>
            <a:r>
              <a:rPr lang="pl-PL" sz="2000" dirty="0" err="1">
                <a:latin typeface="Gilroy Light" panose="00000400000000000000" pitchFamily="50" charset="-18"/>
              </a:rPr>
              <a:t>experiment</a:t>
            </a:r>
            <a:r>
              <a:rPr lang="pl-PL" sz="2000" dirty="0">
                <a:latin typeface="Gilroy Light" panose="00000400000000000000" pitchFamily="50" charset="-18"/>
              </a:rPr>
              <a:t> to </a:t>
            </a:r>
            <a:r>
              <a:rPr lang="pl-PL" sz="2000" dirty="0" err="1">
                <a:latin typeface="Gilroy Light" panose="00000400000000000000" pitchFamily="50" charset="-18"/>
              </a:rPr>
              <a:t>prove</a:t>
            </a:r>
            <a:r>
              <a:rPr lang="pl-PL" sz="2000" dirty="0">
                <a:latin typeface="Gilroy Light" panose="00000400000000000000" pitchFamily="50" charset="-18"/>
              </a:rPr>
              <a:t> </a:t>
            </a:r>
            <a:r>
              <a:rPr lang="pl-PL" sz="2000" dirty="0" err="1">
                <a:latin typeface="Gilroy Light" panose="00000400000000000000" pitchFamily="50" charset="-18"/>
              </a:rPr>
              <a:t>it</a:t>
            </a:r>
            <a:endParaRPr lang="en-GB" sz="2000" dirty="0">
              <a:latin typeface="Gilroy Light" panose="00000400000000000000" pitchFamily="50" charset="-18"/>
            </a:endParaRPr>
          </a:p>
        </p:txBody>
      </p:sp>
      <p:pic>
        <p:nvPicPr>
          <p:cNvPr id="13" name="Picture 4" descr="Plik:Znak graficzny AGH.svg – Wikipedia, wolna encyklopedia">
            <a:extLst>
              <a:ext uri="{FF2B5EF4-FFF2-40B4-BE49-F238E27FC236}">
                <a16:creationId xmlns:a16="http://schemas.microsoft.com/office/drawing/2014/main" id="{66B22427-ADBA-4F50-962C-E07861E4B9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9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6053260"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Matter</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atoms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interactions</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4</a:t>
            </a:fld>
            <a:endParaRPr lang="en-GB" dirty="0">
              <a:solidFill>
                <a:schemeClr val="bg1"/>
              </a:solidFill>
            </a:endParaRPr>
          </a:p>
        </p:txBody>
      </p:sp>
      <p:pic>
        <p:nvPicPr>
          <p:cNvPr id="11" name="Picture 4" descr="LEGO Minecraft Most Płomyków - Klocki LEGO® - Sklep internetowy ...">
            <a:extLst>
              <a:ext uri="{FF2B5EF4-FFF2-40B4-BE49-F238E27FC236}">
                <a16:creationId xmlns:a16="http://schemas.microsoft.com/office/drawing/2014/main" id="{511B5F2C-99B5-4891-83CF-DB5107534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54"/>
          <a:stretch/>
        </p:blipFill>
        <p:spPr bwMode="auto">
          <a:xfrm>
            <a:off x="8022789" y="1061983"/>
            <a:ext cx="3440051" cy="2661704"/>
          </a:xfrm>
          <a:prstGeom prst="rect">
            <a:avLst/>
          </a:prstGeom>
          <a:noFill/>
          <a:extLst>
            <a:ext uri="{909E8E84-426E-40DD-AFC4-6F175D3DCCD1}">
              <a14:hiddenFill xmlns:a14="http://schemas.microsoft.com/office/drawing/2010/main">
                <a:solidFill>
                  <a:srgbClr val="FFFFFF"/>
                </a:solidFill>
              </a14:hiddenFill>
            </a:ext>
          </a:extLst>
        </p:spPr>
      </p:pic>
      <p:sp>
        <p:nvSpPr>
          <p:cNvPr id="12" name="Symbol zastępczy zawartości 2">
            <a:extLst>
              <a:ext uri="{FF2B5EF4-FFF2-40B4-BE49-F238E27FC236}">
                <a16:creationId xmlns:a16="http://schemas.microsoft.com/office/drawing/2014/main" id="{457BA069-C376-43DD-8573-7E2F9E55D10D}"/>
              </a:ext>
            </a:extLst>
          </p:cNvPr>
          <p:cNvSpPr txBox="1">
            <a:spLocks/>
          </p:cNvSpPr>
          <p:nvPr/>
        </p:nvSpPr>
        <p:spPr>
          <a:xfrm>
            <a:off x="1524" y="1530991"/>
            <a:ext cx="6712712" cy="24062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Particles are either:</a:t>
            </a:r>
          </a:p>
          <a:p>
            <a:pPr marL="0" indent="0" algn="ctr">
              <a:lnSpc>
                <a:spcPct val="100000"/>
              </a:lnSpc>
              <a:spcBef>
                <a:spcPts val="600"/>
              </a:spcBef>
              <a:buFont typeface="Arial" panose="020B0604020202020204" pitchFamily="34" charset="0"/>
              <a:buNone/>
              <a:defRPr/>
            </a:pPr>
            <a:r>
              <a:rPr lang="en-GB" b="1" dirty="0">
                <a:solidFill>
                  <a:srgbClr val="C00000"/>
                </a:solidFill>
                <a:latin typeface="Gilroy ExtraBold" panose="00000900000000000000" pitchFamily="50" charset="-18"/>
                <a:cs typeface="Arial" pitchFamily="34" charset="0"/>
              </a:rPr>
              <a:t>FUNDAMENTAL</a:t>
            </a:r>
            <a:r>
              <a:rPr lang="en-GB" dirty="0">
                <a:latin typeface="Gilroy ExtraBold" panose="000009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have no internal </a:t>
            </a:r>
            <a:r>
              <a:rPr lang="en-GB" dirty="0" err="1">
                <a:latin typeface="Gilroy Light" panose="00000400000000000000" pitchFamily="50" charset="-18"/>
                <a:cs typeface="Arial" pitchFamily="34" charset="0"/>
              </a:rPr>
              <a:t>strucure</a:t>
            </a:r>
            <a:r>
              <a:rPr lang="en-GB" dirty="0">
                <a:latin typeface="Gilroy Light" panose="00000400000000000000" pitchFamily="50" charset="-18"/>
                <a:cs typeface="Arial" pitchFamily="34" charset="0"/>
              </a:rPr>
              <a:t>)</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or </a:t>
            </a:r>
          </a:p>
          <a:p>
            <a:pPr marL="0" indent="0" algn="ctr">
              <a:lnSpc>
                <a:spcPct val="100000"/>
              </a:lnSpc>
              <a:spcBef>
                <a:spcPts val="600"/>
              </a:spcBef>
              <a:buFont typeface="Arial" panose="020B0604020202020204" pitchFamily="34" charset="0"/>
              <a:buNone/>
              <a:defRPr/>
            </a:pPr>
            <a:r>
              <a:rPr lang="en-GB" b="1" dirty="0">
                <a:solidFill>
                  <a:srgbClr val="C00000"/>
                </a:solidFill>
                <a:latin typeface="Gilroy ExtraBold" panose="00000900000000000000" pitchFamily="50" charset="-18"/>
                <a:cs typeface="Arial" pitchFamily="34" charset="0"/>
              </a:rPr>
              <a:t>COMPOSITE</a:t>
            </a:r>
            <a:r>
              <a:rPr lang="en-GB" dirty="0">
                <a:latin typeface="Gilroy Light" panose="000004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are composed of some combination of the fundamental particles)</a:t>
            </a:r>
          </a:p>
        </p:txBody>
      </p:sp>
      <p:sp>
        <p:nvSpPr>
          <p:cNvPr id="13" name="Prostokąt 12">
            <a:extLst>
              <a:ext uri="{FF2B5EF4-FFF2-40B4-BE49-F238E27FC236}">
                <a16:creationId xmlns:a16="http://schemas.microsoft.com/office/drawing/2014/main" id="{0E7EB5F3-0FBD-42A9-BBF5-85F4EE7E13E5}"/>
              </a:ext>
            </a:extLst>
          </p:cNvPr>
          <p:cNvSpPr/>
          <p:nvPr/>
        </p:nvSpPr>
        <p:spPr>
          <a:xfrm>
            <a:off x="7940698" y="4259564"/>
            <a:ext cx="3484764" cy="735756"/>
          </a:xfrm>
          <a:prstGeom prst="rect">
            <a:avLst/>
          </a:prstGeom>
          <a:solidFill>
            <a:schemeClr val="tx1">
              <a:lumMod val="75000"/>
              <a:lumOff val="25000"/>
            </a:schemeClr>
          </a:solidFill>
          <a:ln w="28575"/>
        </p:spPr>
        <p:style>
          <a:lnRef idx="2">
            <a:schemeClr val="accent1"/>
          </a:lnRef>
          <a:fillRef idx="1">
            <a:schemeClr val="lt1"/>
          </a:fillRef>
          <a:effectRef idx="0">
            <a:schemeClr val="accent1"/>
          </a:effectRef>
          <a:fontRef idx="minor">
            <a:schemeClr val="dk1"/>
          </a:fontRef>
        </p:style>
        <p:txBody>
          <a:bodyPr wrap="none" lIns="144000" tIns="72000" rIns="144000" bIns="108000">
            <a:spAutoFit/>
          </a:bodyPr>
          <a:lstStyle/>
          <a:p>
            <a:r>
              <a:rPr lang="pl-PL" dirty="0" err="1">
                <a:solidFill>
                  <a:schemeClr val="bg1"/>
                </a:solidFill>
              </a:rPr>
              <a:t>Electron</a:t>
            </a:r>
            <a:r>
              <a:rPr lang="pl-PL" dirty="0">
                <a:solidFill>
                  <a:schemeClr val="bg1"/>
                </a:solidFill>
              </a:rPr>
              <a:t>, neutrino and </a:t>
            </a:r>
            <a:r>
              <a:rPr lang="pl-PL" dirty="0" err="1">
                <a:solidFill>
                  <a:schemeClr val="bg1"/>
                </a:solidFill>
              </a:rPr>
              <a:t>quarks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FUNDAMENTAL</a:t>
            </a:r>
            <a:r>
              <a:rPr lang="pl-PL" dirty="0">
                <a:solidFill>
                  <a:srgbClr val="FF0000"/>
                </a:solidFill>
                <a:cs typeface="Arial" pitchFamily="34" charset="0"/>
              </a:rPr>
              <a:t> </a:t>
            </a:r>
            <a:r>
              <a:rPr lang="pl-PL" dirty="0">
                <a:solidFill>
                  <a:srgbClr val="FF0000"/>
                </a:solidFill>
              </a:rPr>
              <a:t> </a:t>
            </a:r>
          </a:p>
        </p:txBody>
      </p:sp>
      <p:sp>
        <p:nvSpPr>
          <p:cNvPr id="14" name="Prostokąt 13">
            <a:extLst>
              <a:ext uri="{FF2B5EF4-FFF2-40B4-BE49-F238E27FC236}">
                <a16:creationId xmlns:a16="http://schemas.microsoft.com/office/drawing/2014/main" id="{7EA611CE-521A-4DC2-A762-6CFD9A495B40}"/>
              </a:ext>
            </a:extLst>
          </p:cNvPr>
          <p:cNvSpPr/>
          <p:nvPr/>
        </p:nvSpPr>
        <p:spPr>
          <a:xfrm>
            <a:off x="3539385" y="4295916"/>
            <a:ext cx="4100647" cy="699404"/>
          </a:xfrm>
          <a:prstGeom prst="rect">
            <a:avLst/>
          </a:prstGeom>
          <a:solidFill>
            <a:schemeClr val="tx1">
              <a:lumMod val="75000"/>
              <a:lumOff val="25000"/>
            </a:scheme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wrap="none" lIns="108000" tIns="72000" rIns="108000" bIns="72000">
            <a:spAutoFit/>
          </a:bodyPr>
          <a:lstStyle/>
          <a:p>
            <a:pPr algn="ctr"/>
            <a:r>
              <a:rPr lang="pl-PL" dirty="0" err="1">
                <a:solidFill>
                  <a:schemeClr val="bg1"/>
                </a:solidFill>
              </a:rPr>
              <a:t>Atoms</a:t>
            </a:r>
            <a:r>
              <a:rPr lang="pl-PL" dirty="0">
                <a:solidFill>
                  <a:schemeClr val="bg1"/>
                </a:solidFill>
              </a:rPr>
              <a:t>, </a:t>
            </a:r>
            <a:r>
              <a:rPr lang="pl-PL" dirty="0" err="1">
                <a:solidFill>
                  <a:schemeClr val="bg1"/>
                </a:solidFill>
              </a:rPr>
              <a:t>nuclei</a:t>
            </a:r>
            <a:r>
              <a:rPr lang="pl-PL" dirty="0">
                <a:solidFill>
                  <a:schemeClr val="bg1"/>
                </a:solidFill>
              </a:rPr>
              <a:t>, </a:t>
            </a:r>
            <a:r>
              <a:rPr lang="pl-PL" dirty="0" err="1">
                <a:solidFill>
                  <a:schemeClr val="bg1"/>
                </a:solidFill>
              </a:rPr>
              <a:t>protons</a:t>
            </a:r>
            <a:r>
              <a:rPr lang="pl-PL" dirty="0">
                <a:solidFill>
                  <a:schemeClr val="bg1"/>
                </a:solidFill>
              </a:rPr>
              <a:t>, and </a:t>
            </a:r>
            <a:r>
              <a:rPr lang="pl-PL" dirty="0" err="1">
                <a:solidFill>
                  <a:schemeClr val="bg1"/>
                </a:solidFill>
              </a:rPr>
              <a:t>neutrons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COMPOSITE</a:t>
            </a:r>
            <a:r>
              <a:rPr lang="pl-PL" dirty="0">
                <a:solidFill>
                  <a:schemeClr val="bg1"/>
                </a:solidFill>
                <a:cs typeface="Arial" pitchFamily="34" charset="0"/>
              </a:rPr>
              <a:t> </a:t>
            </a:r>
          </a:p>
        </p:txBody>
      </p:sp>
      <p:cxnSp>
        <p:nvCxnSpPr>
          <p:cNvPr id="15" name="Łącznik prosty ze strzałką 14">
            <a:extLst>
              <a:ext uri="{FF2B5EF4-FFF2-40B4-BE49-F238E27FC236}">
                <a16:creationId xmlns:a16="http://schemas.microsoft.com/office/drawing/2014/main" id="{F94DEB78-9DCB-4779-B302-832859AEFBE6}"/>
              </a:ext>
            </a:extLst>
          </p:cNvPr>
          <p:cNvCxnSpPr>
            <a:cxnSpLocks/>
          </p:cNvCxnSpPr>
          <p:nvPr/>
        </p:nvCxnSpPr>
        <p:spPr>
          <a:xfrm flipV="1">
            <a:off x="6096000" y="3303523"/>
            <a:ext cx="1926789" cy="92303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A68F89CB-91AF-40FE-A530-E6FE294D256D}"/>
              </a:ext>
            </a:extLst>
          </p:cNvPr>
          <p:cNvCxnSpPr>
            <a:cxnSpLocks/>
          </p:cNvCxnSpPr>
          <p:nvPr/>
        </p:nvCxnSpPr>
        <p:spPr>
          <a:xfrm flipH="1" flipV="1">
            <a:off x="9155879" y="3545639"/>
            <a:ext cx="527201" cy="6809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4" descr="Plik:Znak graficzny AGH.svg – Wikipedia, wolna encyklopedia">
            <a:extLst>
              <a:ext uri="{FF2B5EF4-FFF2-40B4-BE49-F238E27FC236}">
                <a16:creationId xmlns:a16="http://schemas.microsoft.com/office/drawing/2014/main" id="{59A9A036-BA74-45A1-B39A-860EE0260E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8E107FFE-0404-485B-8D52-FD9C1E2953FC}"/>
              </a:ext>
            </a:extLst>
          </p:cNvPr>
          <p:cNvSpPr/>
          <p:nvPr/>
        </p:nvSpPr>
        <p:spPr>
          <a:xfrm>
            <a:off x="8593644" y="1061983"/>
            <a:ext cx="917239" cy="369332"/>
          </a:xfrm>
          <a:prstGeom prst="rect">
            <a:avLst/>
          </a:prstGeom>
        </p:spPr>
        <p:txBody>
          <a:bodyPr wrap="none">
            <a:spAutoFit/>
          </a:bodyPr>
          <a:lstStyle/>
          <a:p>
            <a:r>
              <a:rPr lang="pl-PL" dirty="0" err="1">
                <a:solidFill>
                  <a:srgbClr val="006600"/>
                </a:solidFill>
                <a:latin typeface="Gilroy ExtraBold" panose="00000900000000000000" pitchFamily="50" charset="-18"/>
              </a:rPr>
              <a:t>Matter</a:t>
            </a:r>
            <a:endParaRPr lang="en-GB" dirty="0"/>
          </a:p>
        </p:txBody>
      </p:sp>
    </p:spTree>
    <p:extLst>
      <p:ext uri="{BB962C8B-B14F-4D97-AF65-F5344CB8AC3E}">
        <p14:creationId xmlns:p14="http://schemas.microsoft.com/office/powerpoint/2010/main" val="171700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5617243" cy="584775"/>
          </a:xfrm>
          <a:prstGeom prst="rect">
            <a:avLst/>
          </a:prstGeom>
          <a:noFill/>
        </p:spPr>
        <p:txBody>
          <a:bodyPr wrap="none" rtlCol="0">
            <a:spAutoFit/>
          </a:bodyPr>
          <a:lstStyle/>
          <a:p>
            <a:r>
              <a:rPr lang="pl-PL" sz="3200" dirty="0">
                <a:solidFill>
                  <a:srgbClr val="006600"/>
                </a:solidFill>
                <a:latin typeface="Gilroy ExtraBold" panose="00000900000000000000" pitchFamily="50" charset="-18"/>
              </a:rPr>
              <a:t>Atom = </a:t>
            </a:r>
            <a:r>
              <a:rPr lang="pl-PL" sz="3200" dirty="0" err="1">
                <a:solidFill>
                  <a:srgbClr val="006600"/>
                </a:solidFill>
                <a:latin typeface="Gilroy ExtraBold" panose="00000900000000000000" pitchFamily="50" charset="-18"/>
              </a:rPr>
              <a:t>nucleons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electrons</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5</a:t>
            </a:fld>
            <a:endParaRPr lang="en-GB" dirty="0">
              <a:solidFill>
                <a:schemeClr val="bg1"/>
              </a:solidFill>
            </a:endParaRPr>
          </a:p>
        </p:txBody>
      </p:sp>
      <p:pic>
        <p:nvPicPr>
          <p:cNvPr id="11" name="Picture 4">
            <a:extLst>
              <a:ext uri="{FF2B5EF4-FFF2-40B4-BE49-F238E27FC236}">
                <a16:creationId xmlns:a16="http://schemas.microsoft.com/office/drawing/2014/main" id="{511B5F2C-99B5-4891-83CF-DB51075348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53889" y="1061983"/>
            <a:ext cx="2777850" cy="2661704"/>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0E7EB5F3-0FBD-42A9-BBF5-85F4EE7E13E5}"/>
              </a:ext>
            </a:extLst>
          </p:cNvPr>
          <p:cNvSpPr/>
          <p:nvPr/>
        </p:nvSpPr>
        <p:spPr>
          <a:xfrm>
            <a:off x="7940698" y="4259564"/>
            <a:ext cx="3484764" cy="735756"/>
          </a:xfrm>
          <a:prstGeom prst="rect">
            <a:avLst/>
          </a:prstGeom>
          <a:solidFill>
            <a:schemeClr val="tx1">
              <a:lumMod val="75000"/>
              <a:lumOff val="25000"/>
            </a:schemeClr>
          </a:solidFill>
          <a:ln w="28575"/>
        </p:spPr>
        <p:style>
          <a:lnRef idx="2">
            <a:schemeClr val="accent1"/>
          </a:lnRef>
          <a:fillRef idx="1">
            <a:schemeClr val="lt1"/>
          </a:fillRef>
          <a:effectRef idx="0">
            <a:schemeClr val="accent1"/>
          </a:effectRef>
          <a:fontRef idx="minor">
            <a:schemeClr val="dk1"/>
          </a:fontRef>
        </p:style>
        <p:txBody>
          <a:bodyPr wrap="none" lIns="144000" tIns="72000" rIns="144000" bIns="108000">
            <a:spAutoFit/>
          </a:bodyPr>
          <a:lstStyle/>
          <a:p>
            <a:r>
              <a:rPr lang="pl-PL" dirty="0" err="1">
                <a:solidFill>
                  <a:schemeClr val="bg1"/>
                </a:solidFill>
              </a:rPr>
              <a:t>Electron</a:t>
            </a:r>
            <a:r>
              <a:rPr lang="pl-PL" dirty="0">
                <a:solidFill>
                  <a:schemeClr val="bg1"/>
                </a:solidFill>
              </a:rPr>
              <a:t>, neutrino and </a:t>
            </a:r>
            <a:r>
              <a:rPr lang="pl-PL" dirty="0" err="1">
                <a:solidFill>
                  <a:schemeClr val="bg1"/>
                </a:solidFill>
              </a:rPr>
              <a:t>quarks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FUNDAMENTAL</a:t>
            </a:r>
            <a:r>
              <a:rPr lang="pl-PL" dirty="0">
                <a:solidFill>
                  <a:schemeClr val="bg1"/>
                </a:solidFill>
                <a:cs typeface="Arial" pitchFamily="34" charset="0"/>
              </a:rPr>
              <a:t> </a:t>
            </a:r>
            <a:r>
              <a:rPr lang="pl-PL" dirty="0">
                <a:solidFill>
                  <a:schemeClr val="bg1"/>
                </a:solidFill>
              </a:rPr>
              <a:t> </a:t>
            </a:r>
          </a:p>
        </p:txBody>
      </p:sp>
      <p:sp>
        <p:nvSpPr>
          <p:cNvPr id="14" name="Prostokąt 13">
            <a:extLst>
              <a:ext uri="{FF2B5EF4-FFF2-40B4-BE49-F238E27FC236}">
                <a16:creationId xmlns:a16="http://schemas.microsoft.com/office/drawing/2014/main" id="{7EA611CE-521A-4DC2-A762-6CFD9A495B40}"/>
              </a:ext>
            </a:extLst>
          </p:cNvPr>
          <p:cNvSpPr/>
          <p:nvPr/>
        </p:nvSpPr>
        <p:spPr>
          <a:xfrm>
            <a:off x="3539385" y="4295916"/>
            <a:ext cx="4100647" cy="699404"/>
          </a:xfrm>
          <a:prstGeom prst="rect">
            <a:avLst/>
          </a:prstGeom>
          <a:solidFill>
            <a:schemeClr val="tx1">
              <a:lumMod val="75000"/>
              <a:lumOff val="25000"/>
            </a:scheme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wrap="none" lIns="108000" tIns="72000" rIns="108000" bIns="72000">
            <a:spAutoFit/>
          </a:bodyPr>
          <a:lstStyle/>
          <a:p>
            <a:pPr algn="ctr"/>
            <a:r>
              <a:rPr lang="pl-PL" dirty="0" err="1">
                <a:solidFill>
                  <a:schemeClr val="bg1"/>
                </a:solidFill>
              </a:rPr>
              <a:t>Atoms</a:t>
            </a:r>
            <a:r>
              <a:rPr lang="pl-PL" dirty="0">
                <a:solidFill>
                  <a:schemeClr val="bg1"/>
                </a:solidFill>
              </a:rPr>
              <a:t>, </a:t>
            </a:r>
            <a:r>
              <a:rPr lang="pl-PL" dirty="0" err="1">
                <a:solidFill>
                  <a:schemeClr val="bg1"/>
                </a:solidFill>
              </a:rPr>
              <a:t>nuclei</a:t>
            </a:r>
            <a:r>
              <a:rPr lang="pl-PL" dirty="0">
                <a:solidFill>
                  <a:schemeClr val="bg1"/>
                </a:solidFill>
              </a:rPr>
              <a:t>, </a:t>
            </a:r>
            <a:r>
              <a:rPr lang="pl-PL" dirty="0" err="1">
                <a:solidFill>
                  <a:schemeClr val="bg1"/>
                </a:solidFill>
              </a:rPr>
              <a:t>protons</a:t>
            </a:r>
            <a:r>
              <a:rPr lang="pl-PL" dirty="0">
                <a:solidFill>
                  <a:schemeClr val="bg1"/>
                </a:solidFill>
              </a:rPr>
              <a:t>, and </a:t>
            </a:r>
            <a:r>
              <a:rPr lang="pl-PL" dirty="0" err="1">
                <a:solidFill>
                  <a:schemeClr val="bg1"/>
                </a:solidFill>
              </a:rPr>
              <a:t>neutrons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COMPOSITE</a:t>
            </a:r>
            <a:r>
              <a:rPr lang="pl-PL" dirty="0">
                <a:solidFill>
                  <a:schemeClr val="bg1"/>
                </a:solidFill>
                <a:cs typeface="Arial" pitchFamily="34" charset="0"/>
              </a:rPr>
              <a:t> </a:t>
            </a:r>
          </a:p>
        </p:txBody>
      </p:sp>
      <p:cxnSp>
        <p:nvCxnSpPr>
          <p:cNvPr id="15" name="Łącznik prosty ze strzałką 14">
            <a:extLst>
              <a:ext uri="{FF2B5EF4-FFF2-40B4-BE49-F238E27FC236}">
                <a16:creationId xmlns:a16="http://schemas.microsoft.com/office/drawing/2014/main" id="{F94DEB78-9DCB-4779-B302-832859AEFBE6}"/>
              </a:ext>
            </a:extLst>
          </p:cNvPr>
          <p:cNvCxnSpPr>
            <a:cxnSpLocks/>
          </p:cNvCxnSpPr>
          <p:nvPr/>
        </p:nvCxnSpPr>
        <p:spPr>
          <a:xfrm flipV="1">
            <a:off x="6096000" y="2760955"/>
            <a:ext cx="2435441" cy="1465606"/>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A68F89CB-91AF-40FE-A530-E6FE294D256D}"/>
              </a:ext>
            </a:extLst>
          </p:cNvPr>
          <p:cNvCxnSpPr>
            <a:cxnSpLocks/>
          </p:cNvCxnSpPr>
          <p:nvPr/>
        </p:nvCxnSpPr>
        <p:spPr>
          <a:xfrm flipH="1" flipV="1">
            <a:off x="9587883" y="2938509"/>
            <a:ext cx="95198" cy="128805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Symbol zastępczy zawartości 2">
            <a:extLst>
              <a:ext uri="{FF2B5EF4-FFF2-40B4-BE49-F238E27FC236}">
                <a16:creationId xmlns:a16="http://schemas.microsoft.com/office/drawing/2014/main" id="{DF81BE9F-1F1D-47D7-A0CD-0011ACD95237}"/>
              </a:ext>
            </a:extLst>
          </p:cNvPr>
          <p:cNvSpPr txBox="1">
            <a:spLocks/>
          </p:cNvSpPr>
          <p:nvPr/>
        </p:nvSpPr>
        <p:spPr>
          <a:xfrm>
            <a:off x="1524" y="1530991"/>
            <a:ext cx="6712712" cy="24062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Particles are either:</a:t>
            </a:r>
          </a:p>
          <a:p>
            <a:pPr marL="0" indent="0" algn="ctr">
              <a:lnSpc>
                <a:spcPct val="100000"/>
              </a:lnSpc>
              <a:spcBef>
                <a:spcPts val="600"/>
              </a:spcBef>
              <a:buFont typeface="Arial" panose="020B0604020202020204" pitchFamily="34" charset="0"/>
              <a:buNone/>
              <a:defRPr/>
            </a:pPr>
            <a:r>
              <a:rPr lang="en-GB" dirty="0">
                <a:solidFill>
                  <a:srgbClr val="C00000"/>
                </a:solidFill>
                <a:latin typeface="Gilroy ExtraBold" panose="00000900000000000000" pitchFamily="50" charset="-18"/>
                <a:cs typeface="Arial" pitchFamily="34" charset="0"/>
              </a:rPr>
              <a:t>FUNDAMENTAL</a:t>
            </a:r>
            <a:r>
              <a:rPr lang="en-GB" dirty="0">
                <a:solidFill>
                  <a:srgbClr val="C00000"/>
                </a:solidFill>
                <a:latin typeface="Gilroy Light" panose="000004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have no internal </a:t>
            </a:r>
            <a:r>
              <a:rPr lang="en-GB" dirty="0" err="1">
                <a:latin typeface="Gilroy Light" panose="00000400000000000000" pitchFamily="50" charset="-18"/>
                <a:cs typeface="Arial" pitchFamily="34" charset="0"/>
              </a:rPr>
              <a:t>strucure</a:t>
            </a:r>
            <a:r>
              <a:rPr lang="en-GB" dirty="0">
                <a:latin typeface="Gilroy Light" panose="00000400000000000000" pitchFamily="50" charset="-18"/>
                <a:cs typeface="Arial" pitchFamily="34" charset="0"/>
              </a:rPr>
              <a:t>)</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or </a:t>
            </a:r>
          </a:p>
          <a:p>
            <a:pPr marL="0" indent="0" algn="ctr">
              <a:lnSpc>
                <a:spcPct val="100000"/>
              </a:lnSpc>
              <a:spcBef>
                <a:spcPts val="600"/>
              </a:spcBef>
              <a:buFont typeface="Arial" panose="020B0604020202020204" pitchFamily="34" charset="0"/>
              <a:buNone/>
              <a:defRPr/>
            </a:pPr>
            <a:r>
              <a:rPr lang="en-GB" dirty="0">
                <a:solidFill>
                  <a:srgbClr val="C00000"/>
                </a:solidFill>
                <a:latin typeface="Gilroy ExtraBold" panose="00000900000000000000" pitchFamily="50" charset="-18"/>
                <a:cs typeface="Arial" pitchFamily="34" charset="0"/>
              </a:rPr>
              <a:t>COMPOSITE</a:t>
            </a:r>
            <a:r>
              <a:rPr lang="en-GB" dirty="0">
                <a:latin typeface="Gilroy Light" panose="000004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are composed of some combination of the fundamental particles)</a:t>
            </a:r>
          </a:p>
        </p:txBody>
      </p:sp>
      <p:pic>
        <p:nvPicPr>
          <p:cNvPr id="18" name="Picture 4" descr="Plik:Znak graficzny AGH.svg – Wikipedia, wolna encyklopedia">
            <a:extLst>
              <a:ext uri="{FF2B5EF4-FFF2-40B4-BE49-F238E27FC236}">
                <a16:creationId xmlns:a16="http://schemas.microsoft.com/office/drawing/2014/main" id="{8D10F816-565A-4CA4-A895-9ED6B0717C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1F596502-7C05-4491-9C5C-54BD2526BE35}"/>
              </a:ext>
            </a:extLst>
          </p:cNvPr>
          <p:cNvSpPr/>
          <p:nvPr/>
        </p:nvSpPr>
        <p:spPr>
          <a:xfrm>
            <a:off x="9360337" y="712674"/>
            <a:ext cx="764953" cy="369332"/>
          </a:xfrm>
          <a:prstGeom prst="rect">
            <a:avLst/>
          </a:prstGeom>
        </p:spPr>
        <p:txBody>
          <a:bodyPr wrap="none">
            <a:spAutoFit/>
          </a:bodyPr>
          <a:lstStyle/>
          <a:p>
            <a:r>
              <a:rPr lang="pl-PL" dirty="0">
                <a:solidFill>
                  <a:srgbClr val="006600"/>
                </a:solidFill>
                <a:latin typeface="Gilroy ExtraBold" panose="00000900000000000000" pitchFamily="50" charset="-18"/>
              </a:rPr>
              <a:t>Atom</a:t>
            </a:r>
            <a:endParaRPr lang="en-GB" dirty="0"/>
          </a:p>
        </p:txBody>
      </p:sp>
    </p:spTree>
    <p:extLst>
      <p:ext uri="{BB962C8B-B14F-4D97-AF65-F5344CB8AC3E}">
        <p14:creationId xmlns:p14="http://schemas.microsoft.com/office/powerpoint/2010/main" val="3258757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5609228"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Nucleon</a:t>
            </a:r>
            <a:r>
              <a:rPr lang="pl-PL" sz="3200" dirty="0">
                <a:solidFill>
                  <a:srgbClr val="006600"/>
                </a:solidFill>
                <a:latin typeface="Gilroy ExtraBold" panose="00000900000000000000" pitchFamily="50" charset="-18"/>
              </a:rPr>
              <a:t> = proton </a:t>
            </a:r>
            <a:r>
              <a:rPr lang="pl-PL" sz="3200" dirty="0" err="1">
                <a:solidFill>
                  <a:srgbClr val="006600"/>
                </a:solidFill>
                <a:latin typeface="Gilroy ExtraBold" panose="00000900000000000000" pitchFamily="50" charset="-18"/>
              </a:rPr>
              <a:t>or</a:t>
            </a:r>
            <a:r>
              <a:rPr lang="pl-PL" sz="3200" dirty="0">
                <a:solidFill>
                  <a:srgbClr val="006600"/>
                </a:solidFill>
                <a:latin typeface="Gilroy ExtraBold" panose="00000900000000000000" pitchFamily="50" charset="-18"/>
              </a:rPr>
              <a:t> neutron</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6</a:t>
            </a:fld>
            <a:endParaRPr lang="en-GB" dirty="0">
              <a:solidFill>
                <a:schemeClr val="bg1"/>
              </a:solidFill>
            </a:endParaRPr>
          </a:p>
        </p:txBody>
      </p:sp>
      <p:pic>
        <p:nvPicPr>
          <p:cNvPr id="11" name="Picture 4">
            <a:extLst>
              <a:ext uri="{FF2B5EF4-FFF2-40B4-BE49-F238E27FC236}">
                <a16:creationId xmlns:a16="http://schemas.microsoft.com/office/drawing/2014/main" id="{511B5F2C-99B5-4891-83CF-DB51075348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32955" y="977208"/>
            <a:ext cx="3798784" cy="2231525"/>
          </a:xfrm>
          <a:prstGeom prst="rect">
            <a:avLst/>
          </a:prstGeom>
          <a:noFill/>
          <a:extLst>
            <a:ext uri="{909E8E84-426E-40DD-AFC4-6F175D3DCCD1}">
              <a14:hiddenFill xmlns:a14="http://schemas.microsoft.com/office/drawing/2010/main">
                <a:solidFill>
                  <a:srgbClr val="FFFFFF"/>
                </a:solidFill>
              </a14:hiddenFill>
            </a:ext>
          </a:extLst>
        </p:spPr>
      </p:pic>
      <p:sp>
        <p:nvSpPr>
          <p:cNvPr id="13" name="Prostokąt 12">
            <a:extLst>
              <a:ext uri="{FF2B5EF4-FFF2-40B4-BE49-F238E27FC236}">
                <a16:creationId xmlns:a16="http://schemas.microsoft.com/office/drawing/2014/main" id="{0E7EB5F3-0FBD-42A9-BBF5-85F4EE7E13E5}"/>
              </a:ext>
            </a:extLst>
          </p:cNvPr>
          <p:cNvSpPr/>
          <p:nvPr/>
        </p:nvSpPr>
        <p:spPr>
          <a:xfrm>
            <a:off x="7940698" y="4259564"/>
            <a:ext cx="3484764" cy="735756"/>
          </a:xfrm>
          <a:prstGeom prst="rect">
            <a:avLst/>
          </a:prstGeom>
          <a:solidFill>
            <a:schemeClr val="tx1">
              <a:lumMod val="75000"/>
              <a:lumOff val="25000"/>
            </a:schemeClr>
          </a:solidFill>
          <a:ln w="28575"/>
        </p:spPr>
        <p:style>
          <a:lnRef idx="2">
            <a:schemeClr val="accent1"/>
          </a:lnRef>
          <a:fillRef idx="1">
            <a:schemeClr val="lt1"/>
          </a:fillRef>
          <a:effectRef idx="0">
            <a:schemeClr val="accent1"/>
          </a:effectRef>
          <a:fontRef idx="minor">
            <a:schemeClr val="dk1"/>
          </a:fontRef>
        </p:style>
        <p:txBody>
          <a:bodyPr wrap="none" lIns="144000" tIns="72000" rIns="144000" bIns="108000">
            <a:spAutoFit/>
          </a:bodyPr>
          <a:lstStyle/>
          <a:p>
            <a:r>
              <a:rPr lang="pl-PL" dirty="0" err="1">
                <a:solidFill>
                  <a:schemeClr val="bg1"/>
                </a:solidFill>
              </a:rPr>
              <a:t>Electron</a:t>
            </a:r>
            <a:r>
              <a:rPr lang="pl-PL" dirty="0">
                <a:solidFill>
                  <a:schemeClr val="bg1"/>
                </a:solidFill>
              </a:rPr>
              <a:t>, neutrino and </a:t>
            </a:r>
            <a:r>
              <a:rPr lang="pl-PL" dirty="0" err="1">
                <a:solidFill>
                  <a:schemeClr val="bg1"/>
                </a:solidFill>
              </a:rPr>
              <a:t>quarks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FUNDAMENTAL</a:t>
            </a:r>
            <a:r>
              <a:rPr lang="pl-PL" dirty="0">
                <a:solidFill>
                  <a:schemeClr val="bg1"/>
                </a:solidFill>
                <a:cs typeface="Arial" pitchFamily="34" charset="0"/>
              </a:rPr>
              <a:t> </a:t>
            </a:r>
            <a:r>
              <a:rPr lang="pl-PL" dirty="0">
                <a:solidFill>
                  <a:schemeClr val="bg1"/>
                </a:solidFill>
              </a:rPr>
              <a:t> </a:t>
            </a:r>
          </a:p>
        </p:txBody>
      </p:sp>
      <p:sp>
        <p:nvSpPr>
          <p:cNvPr id="14" name="Prostokąt 13">
            <a:extLst>
              <a:ext uri="{FF2B5EF4-FFF2-40B4-BE49-F238E27FC236}">
                <a16:creationId xmlns:a16="http://schemas.microsoft.com/office/drawing/2014/main" id="{7EA611CE-521A-4DC2-A762-6CFD9A495B40}"/>
              </a:ext>
            </a:extLst>
          </p:cNvPr>
          <p:cNvSpPr/>
          <p:nvPr/>
        </p:nvSpPr>
        <p:spPr>
          <a:xfrm>
            <a:off x="4231849" y="4295916"/>
            <a:ext cx="2715716" cy="699404"/>
          </a:xfrm>
          <a:prstGeom prst="rect">
            <a:avLst/>
          </a:prstGeom>
          <a:solidFill>
            <a:schemeClr val="tx1">
              <a:lumMod val="75000"/>
              <a:lumOff val="25000"/>
            </a:schemeClr>
          </a:solidFill>
          <a:ln w="28575">
            <a:solidFill>
              <a:srgbClr val="C00000"/>
            </a:solidFill>
          </a:ln>
        </p:spPr>
        <p:style>
          <a:lnRef idx="2">
            <a:schemeClr val="accent2"/>
          </a:lnRef>
          <a:fillRef idx="1">
            <a:schemeClr val="lt1"/>
          </a:fillRef>
          <a:effectRef idx="0">
            <a:schemeClr val="accent2"/>
          </a:effectRef>
          <a:fontRef idx="minor">
            <a:schemeClr val="dk1"/>
          </a:fontRef>
        </p:style>
        <p:txBody>
          <a:bodyPr wrap="none" lIns="108000" tIns="72000" rIns="108000" bIns="72000">
            <a:spAutoFit/>
          </a:bodyPr>
          <a:lstStyle/>
          <a:p>
            <a:pPr algn="ctr"/>
            <a:r>
              <a:rPr lang="pl-PL" dirty="0" err="1">
                <a:solidFill>
                  <a:schemeClr val="bg1"/>
                </a:solidFill>
              </a:rPr>
              <a:t>Protons</a:t>
            </a:r>
            <a:r>
              <a:rPr lang="pl-PL" dirty="0">
                <a:solidFill>
                  <a:schemeClr val="bg1"/>
                </a:solidFill>
              </a:rPr>
              <a:t> and </a:t>
            </a:r>
            <a:r>
              <a:rPr lang="pl-PL" dirty="0" err="1">
                <a:solidFill>
                  <a:schemeClr val="bg1"/>
                </a:solidFill>
              </a:rPr>
              <a:t>neutrons</a:t>
            </a:r>
            <a:r>
              <a:rPr lang="pl-PL" dirty="0">
                <a:solidFill>
                  <a:schemeClr val="bg1"/>
                </a:solidFill>
              </a:rPr>
              <a:t> </a:t>
            </a:r>
            <a:r>
              <a:rPr lang="pl-PL" dirty="0" err="1">
                <a:solidFill>
                  <a:schemeClr val="bg1"/>
                </a:solidFill>
              </a:rPr>
              <a:t>are</a:t>
            </a:r>
            <a:r>
              <a:rPr lang="pl-PL" dirty="0">
                <a:solidFill>
                  <a:schemeClr val="bg1"/>
                </a:solidFill>
              </a:rPr>
              <a:t> </a:t>
            </a:r>
          </a:p>
          <a:p>
            <a:pPr algn="ctr"/>
            <a:r>
              <a:rPr lang="pl-PL" b="1" dirty="0">
                <a:solidFill>
                  <a:srgbClr val="FF0000"/>
                </a:solidFill>
                <a:cs typeface="Arial" pitchFamily="34" charset="0"/>
              </a:rPr>
              <a:t>COMPOSITE</a:t>
            </a:r>
            <a:r>
              <a:rPr lang="pl-PL" dirty="0">
                <a:solidFill>
                  <a:schemeClr val="bg1"/>
                </a:solidFill>
                <a:cs typeface="Arial" pitchFamily="34" charset="0"/>
              </a:rPr>
              <a:t> </a:t>
            </a:r>
          </a:p>
        </p:txBody>
      </p:sp>
      <p:cxnSp>
        <p:nvCxnSpPr>
          <p:cNvPr id="15" name="Łącznik prosty ze strzałką 14">
            <a:extLst>
              <a:ext uri="{FF2B5EF4-FFF2-40B4-BE49-F238E27FC236}">
                <a16:creationId xmlns:a16="http://schemas.microsoft.com/office/drawing/2014/main" id="{F94DEB78-9DCB-4779-B302-832859AEFBE6}"/>
              </a:ext>
            </a:extLst>
          </p:cNvPr>
          <p:cNvCxnSpPr>
            <a:cxnSpLocks/>
          </p:cNvCxnSpPr>
          <p:nvPr/>
        </p:nvCxnSpPr>
        <p:spPr>
          <a:xfrm flipV="1">
            <a:off x="6096000" y="3037954"/>
            <a:ext cx="1544032" cy="118860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a:extLst>
              <a:ext uri="{FF2B5EF4-FFF2-40B4-BE49-F238E27FC236}">
                <a16:creationId xmlns:a16="http://schemas.microsoft.com/office/drawing/2014/main" id="{A68F89CB-91AF-40FE-A530-E6FE294D256D}"/>
              </a:ext>
            </a:extLst>
          </p:cNvPr>
          <p:cNvCxnSpPr>
            <a:cxnSpLocks/>
          </p:cNvCxnSpPr>
          <p:nvPr/>
        </p:nvCxnSpPr>
        <p:spPr>
          <a:xfrm flipV="1">
            <a:off x="9683081" y="2899768"/>
            <a:ext cx="508484" cy="13267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7EBBA317-4698-438C-BF72-4D780E2F3AFA}"/>
              </a:ext>
            </a:extLst>
          </p:cNvPr>
          <p:cNvCxnSpPr>
            <a:cxnSpLocks/>
          </p:cNvCxnSpPr>
          <p:nvPr/>
        </p:nvCxnSpPr>
        <p:spPr>
          <a:xfrm flipV="1">
            <a:off x="6769353" y="2806110"/>
            <a:ext cx="2717236" cy="145345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lassholder for innhold 8" descr="0001.jpg">
            <a:extLst>
              <a:ext uri="{FF2B5EF4-FFF2-40B4-BE49-F238E27FC236}">
                <a16:creationId xmlns:a16="http://schemas.microsoft.com/office/drawing/2014/main" id="{00072C1A-FA78-4FCE-AF3C-B8D6A936516E}"/>
              </a:ext>
            </a:extLst>
          </p:cNvPr>
          <p:cNvPicPr>
            <a:picLocks noChangeAspect="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6644" t="32776" r="51378" b="33661"/>
          <a:stretch>
            <a:fillRect/>
          </a:stretch>
        </p:blipFill>
        <p:spPr bwMode="auto">
          <a:xfrm>
            <a:off x="9832348" y="3483203"/>
            <a:ext cx="1779341" cy="71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ymbol zastępczy zawartości 2">
            <a:extLst>
              <a:ext uri="{FF2B5EF4-FFF2-40B4-BE49-F238E27FC236}">
                <a16:creationId xmlns:a16="http://schemas.microsoft.com/office/drawing/2014/main" id="{4A3AE535-1A3E-4E85-946E-4453684CB78B}"/>
              </a:ext>
            </a:extLst>
          </p:cNvPr>
          <p:cNvSpPr txBox="1">
            <a:spLocks/>
          </p:cNvSpPr>
          <p:nvPr/>
        </p:nvSpPr>
        <p:spPr>
          <a:xfrm>
            <a:off x="1524" y="1530991"/>
            <a:ext cx="6712712" cy="24062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Particles are either:</a:t>
            </a:r>
          </a:p>
          <a:p>
            <a:pPr marL="0" indent="0" algn="ctr">
              <a:lnSpc>
                <a:spcPct val="100000"/>
              </a:lnSpc>
              <a:spcBef>
                <a:spcPts val="600"/>
              </a:spcBef>
              <a:buFont typeface="Arial" panose="020B0604020202020204" pitchFamily="34" charset="0"/>
              <a:buNone/>
              <a:defRPr/>
            </a:pPr>
            <a:r>
              <a:rPr lang="en-GB" dirty="0">
                <a:solidFill>
                  <a:srgbClr val="C00000"/>
                </a:solidFill>
                <a:latin typeface="Gilroy ExtraBold" panose="00000900000000000000" pitchFamily="50" charset="-18"/>
                <a:cs typeface="Arial" pitchFamily="34" charset="0"/>
              </a:rPr>
              <a:t>FUNDAMENTAL</a:t>
            </a:r>
            <a:r>
              <a:rPr lang="en-GB" dirty="0">
                <a:latin typeface="Gilroy Light" panose="000004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have no internal </a:t>
            </a:r>
            <a:r>
              <a:rPr lang="en-GB" dirty="0" err="1">
                <a:latin typeface="Gilroy Light" panose="00000400000000000000" pitchFamily="50" charset="-18"/>
                <a:cs typeface="Arial" pitchFamily="34" charset="0"/>
              </a:rPr>
              <a:t>strucure</a:t>
            </a:r>
            <a:r>
              <a:rPr lang="en-GB" dirty="0">
                <a:latin typeface="Gilroy Light" panose="00000400000000000000" pitchFamily="50" charset="-18"/>
                <a:cs typeface="Arial" pitchFamily="34" charset="0"/>
              </a:rPr>
              <a:t>)</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or </a:t>
            </a:r>
          </a:p>
          <a:p>
            <a:pPr marL="0" indent="0" algn="ctr">
              <a:lnSpc>
                <a:spcPct val="100000"/>
              </a:lnSpc>
              <a:spcBef>
                <a:spcPts val="600"/>
              </a:spcBef>
              <a:buFont typeface="Arial" panose="020B0604020202020204" pitchFamily="34" charset="0"/>
              <a:buNone/>
              <a:defRPr/>
            </a:pPr>
            <a:r>
              <a:rPr lang="en-GB" dirty="0">
                <a:solidFill>
                  <a:srgbClr val="C00000"/>
                </a:solidFill>
                <a:latin typeface="Gilroy ExtraBold" panose="00000900000000000000" pitchFamily="50" charset="-18"/>
                <a:cs typeface="Arial" pitchFamily="34" charset="0"/>
              </a:rPr>
              <a:t>COMPOSITE</a:t>
            </a:r>
            <a:r>
              <a:rPr lang="en-GB" dirty="0">
                <a:latin typeface="Gilroy Light" panose="00000400000000000000" pitchFamily="50" charset="-18"/>
                <a:cs typeface="Arial" pitchFamily="34" charset="0"/>
              </a:rPr>
              <a:t> </a:t>
            </a:r>
          </a:p>
          <a:p>
            <a:pPr marL="0" indent="0" algn="ctr">
              <a:lnSpc>
                <a:spcPct val="100000"/>
              </a:lnSpc>
              <a:spcBef>
                <a:spcPts val="600"/>
              </a:spcBef>
              <a:buFont typeface="Arial" panose="020B0604020202020204" pitchFamily="34" charset="0"/>
              <a:buNone/>
              <a:defRPr/>
            </a:pPr>
            <a:r>
              <a:rPr lang="en-GB" dirty="0">
                <a:latin typeface="Gilroy Light" panose="00000400000000000000" pitchFamily="50" charset="-18"/>
                <a:cs typeface="Arial" pitchFamily="34" charset="0"/>
              </a:rPr>
              <a:t>(they are composed of some combination of the fundamental particles)</a:t>
            </a:r>
          </a:p>
        </p:txBody>
      </p:sp>
      <p:pic>
        <p:nvPicPr>
          <p:cNvPr id="20" name="Picture 4" descr="Plik:Znak graficzny AGH.svg – Wikipedia, wolna encyklopedia">
            <a:extLst>
              <a:ext uri="{FF2B5EF4-FFF2-40B4-BE49-F238E27FC236}">
                <a16:creationId xmlns:a16="http://schemas.microsoft.com/office/drawing/2014/main" id="{B7625F84-1A10-4B98-A140-36B55AA723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900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11136382"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Cosmic</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radiation</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protons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muons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strange</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particles</a:t>
            </a:r>
            <a:r>
              <a:rPr lang="pl-PL" sz="3200" dirty="0">
                <a:solidFill>
                  <a:srgbClr val="006600"/>
                </a:solidFill>
                <a:latin typeface="Gilroy ExtraBold" panose="00000900000000000000" pitchFamily="50" charset="-18"/>
              </a:rPr>
              <a:t> </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7</a:t>
            </a:fld>
            <a:endParaRPr lang="en-GB" dirty="0">
              <a:solidFill>
                <a:schemeClr val="bg1"/>
              </a:solidFill>
            </a:endParaRPr>
          </a:p>
        </p:txBody>
      </p:sp>
      <p:pic>
        <p:nvPicPr>
          <p:cNvPr id="6" name="Picture 2" descr="https://i1.wp.com/electroverse.net/wp-content/uploads/2019/12/Cosmic-Rays-FI-2-e1576322979888.jpg?fit=750%2C481&amp;ssl=1">
            <a:extLst>
              <a:ext uri="{FF2B5EF4-FFF2-40B4-BE49-F238E27FC236}">
                <a16:creationId xmlns:a16="http://schemas.microsoft.com/office/drawing/2014/main" id="{B933FD2C-5043-4A82-964C-F9503409F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50" y="2076869"/>
            <a:ext cx="4455406" cy="28574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osmic rays: particles from outer space | CERN">
            <a:extLst>
              <a:ext uri="{FF2B5EF4-FFF2-40B4-BE49-F238E27FC236}">
                <a16:creationId xmlns:a16="http://schemas.microsoft.com/office/drawing/2014/main" id="{1BA7937B-492B-4273-8559-0584E2F4F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0497" y="2106930"/>
            <a:ext cx="2644140" cy="2644140"/>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33B4165E-0977-4977-BCD3-C7E78397FF2B}"/>
              </a:ext>
            </a:extLst>
          </p:cNvPr>
          <p:cNvSpPr txBox="1"/>
          <p:nvPr/>
        </p:nvSpPr>
        <p:spPr>
          <a:xfrm>
            <a:off x="514905" y="1168809"/>
            <a:ext cx="8060220" cy="723275"/>
          </a:xfrm>
          <a:prstGeom prst="rect">
            <a:avLst/>
          </a:prstGeom>
          <a:noFill/>
        </p:spPr>
        <p:txBody>
          <a:bodyPr wrap="none" rtlCol="0">
            <a:spAutoFit/>
          </a:bodyPr>
          <a:lstStyle/>
          <a:p>
            <a:pPr>
              <a:spcBef>
                <a:spcPts val="600"/>
              </a:spcBef>
            </a:pPr>
            <a:r>
              <a:rPr lang="en-US" dirty="0">
                <a:latin typeface="Gilroy Light" panose="00000400000000000000" pitchFamily="50" charset="-18"/>
              </a:rPr>
              <a:t>Wait long enough and you can see it in cosmic rays…</a:t>
            </a:r>
          </a:p>
          <a:p>
            <a:pPr>
              <a:spcBef>
                <a:spcPts val="600"/>
              </a:spcBef>
            </a:pPr>
            <a:r>
              <a:rPr lang="en-US" dirty="0">
                <a:latin typeface="Gilroy Light" panose="00000400000000000000" pitchFamily="50" charset="-18"/>
              </a:rPr>
              <a:t>				… and even find some </a:t>
            </a:r>
            <a:r>
              <a:rPr lang="en-US" b="1" dirty="0">
                <a:solidFill>
                  <a:srgbClr val="C00000"/>
                </a:solidFill>
                <a:latin typeface="Gilroy ExtraBold" panose="00000900000000000000" pitchFamily="50" charset="-18"/>
              </a:rPr>
              <a:t>strange </a:t>
            </a:r>
            <a:r>
              <a:rPr lang="en-US" dirty="0">
                <a:latin typeface="Gilroy Light" panose="00000400000000000000" pitchFamily="50" charset="-18"/>
              </a:rPr>
              <a:t>particles</a:t>
            </a:r>
          </a:p>
        </p:txBody>
      </p:sp>
      <p:sp>
        <p:nvSpPr>
          <p:cNvPr id="3" name="pole tekstowe 2">
            <a:extLst>
              <a:ext uri="{FF2B5EF4-FFF2-40B4-BE49-F238E27FC236}">
                <a16:creationId xmlns:a16="http://schemas.microsoft.com/office/drawing/2014/main" id="{47231B11-573D-472B-8519-DF4584E7290D}"/>
              </a:ext>
            </a:extLst>
          </p:cNvPr>
          <p:cNvSpPr txBox="1"/>
          <p:nvPr/>
        </p:nvSpPr>
        <p:spPr>
          <a:xfrm>
            <a:off x="6083096" y="4905794"/>
            <a:ext cx="5140054" cy="646331"/>
          </a:xfrm>
          <a:prstGeom prst="rect">
            <a:avLst/>
          </a:prstGeom>
          <a:noFill/>
        </p:spPr>
        <p:txBody>
          <a:bodyPr wrap="square" rtlCol="0">
            <a:spAutoFit/>
          </a:bodyPr>
          <a:lstStyle/>
          <a:p>
            <a:r>
              <a:rPr lang="en-US" dirty="0">
                <a:latin typeface="Gilroy Light" panose="00000400000000000000" pitchFamily="50" charset="-18"/>
              </a:rPr>
              <a:t>Th</a:t>
            </a:r>
            <a:r>
              <a:rPr lang="pl-PL" dirty="0" err="1">
                <a:latin typeface="Gilroy Light" panose="00000400000000000000" pitchFamily="50" charset="-18"/>
              </a:rPr>
              <a:t>ey</a:t>
            </a:r>
            <a:r>
              <a:rPr lang="en-US" dirty="0">
                <a:latin typeface="Gilroy Light" panose="00000400000000000000" pitchFamily="50" charset="-18"/>
              </a:rPr>
              <a:t> are produced when protons enter the Earth’s atmosphere and collide with gases</a:t>
            </a:r>
          </a:p>
        </p:txBody>
      </p:sp>
      <p:pic>
        <p:nvPicPr>
          <p:cNvPr id="11" name="Picture 4" descr="Plik:Znak graficzny AGH.svg – Wikipedia, wolna encyklopedia">
            <a:extLst>
              <a:ext uri="{FF2B5EF4-FFF2-40B4-BE49-F238E27FC236}">
                <a16:creationId xmlns:a16="http://schemas.microsoft.com/office/drawing/2014/main" id="{B5EE835D-0CBC-4726-8526-21311ADB87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8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9283311"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Physics</a:t>
            </a:r>
            <a:r>
              <a:rPr lang="pl-PL" sz="3200" dirty="0">
                <a:solidFill>
                  <a:srgbClr val="006600"/>
                </a:solidFill>
                <a:latin typeface="Gilroy ExtraBold" panose="00000900000000000000" pitchFamily="50" charset="-18"/>
              </a:rPr>
              <a:t> </a:t>
            </a:r>
            <a:r>
              <a:rPr lang="pl-PL" sz="3200" dirty="0" err="1">
                <a:solidFill>
                  <a:srgbClr val="006600"/>
                </a:solidFill>
                <a:latin typeface="Gilroy ExtraBold" panose="00000900000000000000" pitchFamily="50" charset="-18"/>
              </a:rPr>
              <a:t>experiments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accelerator</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detectors</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8</a:t>
            </a:fld>
            <a:endParaRPr lang="en-GB" dirty="0">
              <a:solidFill>
                <a:schemeClr val="bg1"/>
              </a:solidFill>
            </a:endParaRPr>
          </a:p>
        </p:txBody>
      </p:sp>
      <p:pic>
        <p:nvPicPr>
          <p:cNvPr id="6" name="Obraz 5">
            <a:extLst>
              <a:ext uri="{FF2B5EF4-FFF2-40B4-BE49-F238E27FC236}">
                <a16:creationId xmlns:a16="http://schemas.microsoft.com/office/drawing/2014/main" id="{8E432B2E-EE1D-42F3-A409-25B248ABB683}"/>
              </a:ext>
            </a:extLst>
          </p:cNvPr>
          <p:cNvPicPr>
            <a:picLocks noChangeAspect="1"/>
          </p:cNvPicPr>
          <p:nvPr/>
        </p:nvPicPr>
        <p:blipFill>
          <a:blip r:embed="rId3"/>
          <a:stretch>
            <a:fillRect/>
          </a:stretch>
        </p:blipFill>
        <p:spPr>
          <a:xfrm>
            <a:off x="6719359" y="1684677"/>
            <a:ext cx="4576603" cy="2931886"/>
          </a:xfrm>
          <a:prstGeom prst="rect">
            <a:avLst/>
          </a:prstGeom>
        </p:spPr>
      </p:pic>
      <p:grpSp>
        <p:nvGrpSpPr>
          <p:cNvPr id="12" name="Grupa 11">
            <a:extLst>
              <a:ext uri="{FF2B5EF4-FFF2-40B4-BE49-F238E27FC236}">
                <a16:creationId xmlns:a16="http://schemas.microsoft.com/office/drawing/2014/main" id="{AD271931-8A00-42C4-B158-6791A9D257F6}"/>
              </a:ext>
            </a:extLst>
          </p:cNvPr>
          <p:cNvGrpSpPr/>
          <p:nvPr/>
        </p:nvGrpSpPr>
        <p:grpSpPr>
          <a:xfrm>
            <a:off x="478542" y="1684677"/>
            <a:ext cx="5384415" cy="2931886"/>
            <a:chOff x="4457522" y="1948505"/>
            <a:chExt cx="7734477" cy="4367929"/>
          </a:xfrm>
        </p:grpSpPr>
        <p:grpSp>
          <p:nvGrpSpPr>
            <p:cNvPr id="13" name="Grupa 12">
              <a:extLst>
                <a:ext uri="{FF2B5EF4-FFF2-40B4-BE49-F238E27FC236}">
                  <a16:creationId xmlns:a16="http://schemas.microsoft.com/office/drawing/2014/main" id="{16E29ABD-34EF-4760-8008-1381C1297840}"/>
                </a:ext>
              </a:extLst>
            </p:cNvPr>
            <p:cNvGrpSpPr/>
            <p:nvPr/>
          </p:nvGrpSpPr>
          <p:grpSpPr>
            <a:xfrm>
              <a:off x="4457522" y="1948505"/>
              <a:ext cx="7734477" cy="4367929"/>
              <a:chOff x="4457522" y="1948505"/>
              <a:chExt cx="7734477" cy="4367929"/>
            </a:xfrm>
          </p:grpSpPr>
          <p:pic>
            <p:nvPicPr>
              <p:cNvPr id="20" name="Obraz 19">
                <a:extLst>
                  <a:ext uri="{FF2B5EF4-FFF2-40B4-BE49-F238E27FC236}">
                    <a16:creationId xmlns:a16="http://schemas.microsoft.com/office/drawing/2014/main" id="{24BA868A-D307-48F0-99E8-24498219E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522" y="1948505"/>
                <a:ext cx="7734477" cy="4367929"/>
              </a:xfrm>
              <a:prstGeom prst="rect">
                <a:avLst/>
              </a:prstGeom>
            </p:spPr>
          </p:pic>
          <p:pic>
            <p:nvPicPr>
              <p:cNvPr id="21" name="Obraz 20">
                <a:extLst>
                  <a:ext uri="{FF2B5EF4-FFF2-40B4-BE49-F238E27FC236}">
                    <a16:creationId xmlns:a16="http://schemas.microsoft.com/office/drawing/2014/main" id="{073BE824-60C6-4FC1-BEF5-DB31576D4233}"/>
                  </a:ext>
                </a:extLst>
              </p:cNvPr>
              <p:cNvPicPr>
                <a:picLocks noChangeAspect="1"/>
              </p:cNvPicPr>
              <p:nvPr/>
            </p:nvPicPr>
            <p:blipFill rotWithShape="1">
              <a:blip r:embed="rId5"/>
              <a:srcRect l="3043" t="2187" r="7792" b="7356"/>
              <a:stretch/>
            </p:blipFill>
            <p:spPr>
              <a:xfrm>
                <a:off x="6378575" y="4700756"/>
                <a:ext cx="692150" cy="696744"/>
              </a:xfrm>
              <a:prstGeom prst="ellipse">
                <a:avLst/>
              </a:prstGeom>
            </p:spPr>
          </p:pic>
          <p:pic>
            <p:nvPicPr>
              <p:cNvPr id="22" name="Obraz 21">
                <a:extLst>
                  <a:ext uri="{FF2B5EF4-FFF2-40B4-BE49-F238E27FC236}">
                    <a16:creationId xmlns:a16="http://schemas.microsoft.com/office/drawing/2014/main" id="{D798E294-AA40-457C-B128-E40288C66647}"/>
                  </a:ext>
                </a:extLst>
              </p:cNvPr>
              <p:cNvPicPr>
                <a:picLocks noChangeAspect="1"/>
              </p:cNvPicPr>
              <p:nvPr/>
            </p:nvPicPr>
            <p:blipFill rotWithShape="1">
              <a:blip r:embed="rId5"/>
              <a:srcRect l="3043" t="2187" r="7792" b="7356"/>
              <a:stretch/>
            </p:blipFill>
            <p:spPr>
              <a:xfrm>
                <a:off x="9477375" y="4624556"/>
                <a:ext cx="692150" cy="696744"/>
              </a:xfrm>
              <a:prstGeom prst="ellipse">
                <a:avLst/>
              </a:prstGeom>
            </p:spPr>
          </p:pic>
        </p:grpSp>
        <p:sp>
          <p:nvSpPr>
            <p:cNvPr id="14" name="pole tekstowe 13">
              <a:extLst>
                <a:ext uri="{FF2B5EF4-FFF2-40B4-BE49-F238E27FC236}">
                  <a16:creationId xmlns:a16="http://schemas.microsoft.com/office/drawing/2014/main" id="{6CE4286B-A267-4237-BACC-F41A5ABCEA71}"/>
                </a:ext>
              </a:extLst>
            </p:cNvPr>
            <p:cNvSpPr txBox="1"/>
            <p:nvPr/>
          </p:nvSpPr>
          <p:spPr>
            <a:xfrm>
              <a:off x="6429055" y="2886889"/>
              <a:ext cx="3668935" cy="1075126"/>
            </a:xfrm>
            <a:prstGeom prst="rect">
              <a:avLst/>
            </a:prstGeom>
            <a:gradFill flip="none" rotWithShape="1">
              <a:gsLst>
                <a:gs pos="97596">
                  <a:schemeClr val="tx1"/>
                </a:gs>
                <a:gs pos="10000">
                  <a:srgbClr val="0070C0"/>
                </a:gs>
                <a:gs pos="88000">
                  <a:srgbClr val="002060"/>
                </a:gs>
              </a:gsLst>
              <a:path path="shape">
                <a:fillToRect l="50000" t="50000" r="50000" b="50000"/>
              </a:path>
              <a:tileRect/>
            </a:gradFill>
          </p:spPr>
          <p:txBody>
            <a:bodyPr wrap="square" bIns="108000" rtlCol="0">
              <a:spAutoFit/>
            </a:bodyPr>
            <a:lstStyle/>
            <a:p>
              <a:pPr algn="ctr"/>
              <a:r>
                <a:rPr lang="pl-PL" sz="2400" b="1" dirty="0" err="1">
                  <a:solidFill>
                    <a:schemeClr val="accent1">
                      <a:lumMod val="40000"/>
                      <a:lumOff val="60000"/>
                    </a:schemeClr>
                  </a:solidFill>
                </a:rPr>
                <a:t>Large</a:t>
              </a:r>
              <a:r>
                <a:rPr lang="pl-PL" sz="2400" b="1" dirty="0">
                  <a:solidFill>
                    <a:schemeClr val="accent1">
                      <a:lumMod val="40000"/>
                      <a:lumOff val="60000"/>
                    </a:schemeClr>
                  </a:solidFill>
                </a:rPr>
                <a:t> Hadron </a:t>
              </a:r>
              <a:r>
                <a:rPr lang="pl-PL" sz="2400" b="1" dirty="0" err="1">
                  <a:solidFill>
                    <a:schemeClr val="accent1">
                      <a:lumMod val="40000"/>
                      <a:lumOff val="60000"/>
                    </a:schemeClr>
                  </a:solidFill>
                </a:rPr>
                <a:t>Collider</a:t>
              </a:r>
              <a:r>
                <a:rPr lang="pl-PL" sz="2400" b="1" dirty="0">
                  <a:solidFill>
                    <a:schemeClr val="accent1">
                      <a:lumMod val="40000"/>
                      <a:lumOff val="60000"/>
                    </a:schemeClr>
                  </a:solidFill>
                </a:rPr>
                <a:t> (LHC)</a:t>
              </a:r>
              <a:endParaRPr lang="en-US" sz="2400" b="1" dirty="0">
                <a:solidFill>
                  <a:schemeClr val="accent1">
                    <a:lumMod val="40000"/>
                    <a:lumOff val="60000"/>
                  </a:schemeClr>
                </a:solidFill>
              </a:endParaRPr>
            </a:p>
          </p:txBody>
        </p:sp>
        <p:sp>
          <p:nvSpPr>
            <p:cNvPr id="15" name="pole tekstowe 14">
              <a:extLst>
                <a:ext uri="{FF2B5EF4-FFF2-40B4-BE49-F238E27FC236}">
                  <a16:creationId xmlns:a16="http://schemas.microsoft.com/office/drawing/2014/main" id="{43D7EE51-F47C-4EF3-9357-D1A2C61B7A3B}"/>
                </a:ext>
              </a:extLst>
            </p:cNvPr>
            <p:cNvSpPr txBox="1"/>
            <p:nvPr/>
          </p:nvSpPr>
          <p:spPr>
            <a:xfrm>
              <a:off x="6480175" y="4356100"/>
              <a:ext cx="856004" cy="276999"/>
            </a:xfrm>
            <a:prstGeom prst="rect">
              <a:avLst/>
            </a:prstGeom>
            <a:noFill/>
          </p:spPr>
          <p:txBody>
            <a:bodyPr wrap="none" lIns="0" tIns="0" rIns="0" bIns="0" rtlCol="0">
              <a:spAutoFit/>
            </a:bodyPr>
            <a:lstStyle/>
            <a:p>
              <a:r>
                <a:rPr lang="pl-PL" b="1" dirty="0" err="1">
                  <a:solidFill>
                    <a:srgbClr val="C00000"/>
                  </a:solidFill>
                </a:rPr>
                <a:t>protons</a:t>
              </a:r>
              <a:endParaRPr lang="en-GB" dirty="0">
                <a:solidFill>
                  <a:srgbClr val="C00000"/>
                </a:solidFill>
              </a:endParaRPr>
            </a:p>
          </p:txBody>
        </p:sp>
        <p:sp>
          <p:nvSpPr>
            <p:cNvPr id="16" name="pole tekstowe 15">
              <a:extLst>
                <a:ext uri="{FF2B5EF4-FFF2-40B4-BE49-F238E27FC236}">
                  <a16:creationId xmlns:a16="http://schemas.microsoft.com/office/drawing/2014/main" id="{71F21B2E-4387-432E-9CB4-FC70D348BEDB}"/>
                </a:ext>
              </a:extLst>
            </p:cNvPr>
            <p:cNvSpPr txBox="1"/>
            <p:nvPr/>
          </p:nvSpPr>
          <p:spPr>
            <a:xfrm>
              <a:off x="9439275" y="4330700"/>
              <a:ext cx="1065756" cy="412674"/>
            </a:xfrm>
            <a:prstGeom prst="rect">
              <a:avLst/>
            </a:prstGeom>
            <a:noFill/>
          </p:spPr>
          <p:txBody>
            <a:bodyPr wrap="none" lIns="0" tIns="0" rIns="0" bIns="0" rtlCol="0">
              <a:spAutoFit/>
            </a:bodyPr>
            <a:lstStyle/>
            <a:p>
              <a:r>
                <a:rPr lang="pl-PL" b="1" dirty="0" err="1">
                  <a:solidFill>
                    <a:srgbClr val="C00000"/>
                  </a:solidFill>
                </a:rPr>
                <a:t>protons</a:t>
              </a:r>
              <a:endParaRPr lang="en-GB" dirty="0">
                <a:solidFill>
                  <a:srgbClr val="C00000"/>
                </a:solidFill>
              </a:endParaRPr>
            </a:p>
          </p:txBody>
        </p:sp>
        <p:sp>
          <p:nvSpPr>
            <p:cNvPr id="17" name="pole tekstowe 16">
              <a:extLst>
                <a:ext uri="{FF2B5EF4-FFF2-40B4-BE49-F238E27FC236}">
                  <a16:creationId xmlns:a16="http://schemas.microsoft.com/office/drawing/2014/main" id="{70C11E76-87F5-4031-A952-49DDE2406B16}"/>
                </a:ext>
              </a:extLst>
            </p:cNvPr>
            <p:cNvSpPr txBox="1"/>
            <p:nvPr/>
          </p:nvSpPr>
          <p:spPr>
            <a:xfrm>
              <a:off x="6673850" y="5372100"/>
              <a:ext cx="700128" cy="369332"/>
            </a:xfrm>
            <a:prstGeom prst="rect">
              <a:avLst/>
            </a:prstGeom>
            <a:noFill/>
          </p:spPr>
          <p:txBody>
            <a:bodyPr wrap="none" rtlCol="0">
              <a:spAutoFit/>
            </a:bodyPr>
            <a:lstStyle/>
            <a:p>
              <a:r>
                <a:rPr lang="pl-PL" b="1" dirty="0">
                  <a:solidFill>
                    <a:srgbClr val="C00000"/>
                  </a:solidFill>
                </a:rPr>
                <a:t>7 TeV</a:t>
              </a:r>
              <a:endParaRPr lang="en-GB" b="1" dirty="0">
                <a:solidFill>
                  <a:srgbClr val="C00000"/>
                </a:solidFill>
              </a:endParaRPr>
            </a:p>
          </p:txBody>
        </p:sp>
        <p:sp>
          <p:nvSpPr>
            <p:cNvPr id="18" name="pole tekstowe 17">
              <a:extLst>
                <a:ext uri="{FF2B5EF4-FFF2-40B4-BE49-F238E27FC236}">
                  <a16:creationId xmlns:a16="http://schemas.microsoft.com/office/drawing/2014/main" id="{FA7F9B5F-85A9-400B-954C-8B5F9389796B}"/>
                </a:ext>
              </a:extLst>
            </p:cNvPr>
            <p:cNvSpPr txBox="1"/>
            <p:nvPr/>
          </p:nvSpPr>
          <p:spPr>
            <a:xfrm>
              <a:off x="9188450" y="5276850"/>
              <a:ext cx="700128" cy="369332"/>
            </a:xfrm>
            <a:prstGeom prst="rect">
              <a:avLst/>
            </a:prstGeom>
            <a:noFill/>
          </p:spPr>
          <p:txBody>
            <a:bodyPr wrap="none" rtlCol="0">
              <a:spAutoFit/>
            </a:bodyPr>
            <a:lstStyle/>
            <a:p>
              <a:r>
                <a:rPr lang="pl-PL" b="1" dirty="0">
                  <a:solidFill>
                    <a:srgbClr val="C00000"/>
                  </a:solidFill>
                </a:rPr>
                <a:t>7 TeV</a:t>
              </a:r>
              <a:endParaRPr lang="en-GB" b="1" dirty="0">
                <a:solidFill>
                  <a:srgbClr val="C00000"/>
                </a:solidFill>
              </a:endParaRPr>
            </a:p>
          </p:txBody>
        </p:sp>
        <p:sp>
          <p:nvSpPr>
            <p:cNvPr id="19" name="pole tekstowe 18">
              <a:extLst>
                <a:ext uri="{FF2B5EF4-FFF2-40B4-BE49-F238E27FC236}">
                  <a16:creationId xmlns:a16="http://schemas.microsoft.com/office/drawing/2014/main" id="{9E9E4B94-6B9B-457E-9ECE-A89026967D9A}"/>
                </a:ext>
              </a:extLst>
            </p:cNvPr>
            <p:cNvSpPr txBox="1"/>
            <p:nvPr/>
          </p:nvSpPr>
          <p:spPr>
            <a:xfrm>
              <a:off x="7854950" y="4610100"/>
              <a:ext cx="817147" cy="369332"/>
            </a:xfrm>
            <a:prstGeom prst="rect">
              <a:avLst/>
            </a:prstGeom>
            <a:noFill/>
          </p:spPr>
          <p:txBody>
            <a:bodyPr wrap="none" rtlCol="0">
              <a:spAutoFit/>
            </a:bodyPr>
            <a:lstStyle/>
            <a:p>
              <a:r>
                <a:rPr lang="pl-PL" b="1" dirty="0">
                  <a:solidFill>
                    <a:srgbClr val="C00000"/>
                  </a:solidFill>
                </a:rPr>
                <a:t>14 TeV</a:t>
              </a:r>
              <a:endParaRPr lang="en-GB" b="1" dirty="0">
                <a:solidFill>
                  <a:srgbClr val="C00000"/>
                </a:solidFill>
              </a:endParaRPr>
            </a:p>
          </p:txBody>
        </p:sp>
      </p:grpSp>
      <p:sp>
        <p:nvSpPr>
          <p:cNvPr id="23" name="pole tekstowe 22">
            <a:extLst>
              <a:ext uri="{FF2B5EF4-FFF2-40B4-BE49-F238E27FC236}">
                <a16:creationId xmlns:a16="http://schemas.microsoft.com/office/drawing/2014/main" id="{61C96E21-8FEA-485A-BABA-762E146917EC}"/>
              </a:ext>
            </a:extLst>
          </p:cNvPr>
          <p:cNvSpPr txBox="1"/>
          <p:nvPr/>
        </p:nvSpPr>
        <p:spPr>
          <a:xfrm>
            <a:off x="462211" y="1080320"/>
            <a:ext cx="9748181" cy="369332"/>
          </a:xfrm>
          <a:prstGeom prst="rect">
            <a:avLst/>
          </a:prstGeom>
          <a:noFill/>
        </p:spPr>
        <p:txBody>
          <a:bodyPr wrap="none" rtlCol="0">
            <a:spAutoFit/>
          </a:bodyPr>
          <a:lstStyle/>
          <a:p>
            <a:pPr>
              <a:spcBef>
                <a:spcPts val="600"/>
              </a:spcBef>
            </a:pPr>
            <a:r>
              <a:rPr lang="pl-PL" dirty="0" err="1">
                <a:latin typeface="Gilroy Light" panose="00000400000000000000" pitchFamily="50" charset="-18"/>
              </a:rPr>
              <a:t>Instead</a:t>
            </a:r>
            <a:r>
              <a:rPr lang="pl-PL" dirty="0">
                <a:latin typeface="Gilroy Light" panose="00000400000000000000" pitchFamily="50" charset="-18"/>
              </a:rPr>
              <a:t> of </a:t>
            </a:r>
            <a:r>
              <a:rPr lang="pl-PL" dirty="0" err="1">
                <a:latin typeface="Gilroy Light" panose="00000400000000000000" pitchFamily="50" charset="-18"/>
              </a:rPr>
              <a:t>waiting</a:t>
            </a:r>
            <a:r>
              <a:rPr lang="pl-PL" dirty="0">
                <a:latin typeface="Gilroy Light" panose="00000400000000000000" pitchFamily="50" charset="-18"/>
              </a:rPr>
              <a:t> for a </a:t>
            </a:r>
            <a:r>
              <a:rPr lang="pl-PL" dirty="0" err="1">
                <a:latin typeface="Gilroy Light" panose="00000400000000000000" pitchFamily="50" charset="-18"/>
              </a:rPr>
              <a:t>cosmic</a:t>
            </a:r>
            <a:r>
              <a:rPr lang="pl-PL" dirty="0">
                <a:latin typeface="Gilroy Light" panose="00000400000000000000" pitchFamily="50" charset="-18"/>
              </a:rPr>
              <a:t> event we </a:t>
            </a:r>
            <a:r>
              <a:rPr lang="pl-PL" dirty="0" err="1">
                <a:latin typeface="Gilroy Light" panose="00000400000000000000" pitchFamily="50" charset="-18"/>
              </a:rPr>
              <a:t>can</a:t>
            </a:r>
            <a:r>
              <a:rPr lang="pl-PL" dirty="0">
                <a:latin typeface="Gilroy Light" panose="00000400000000000000" pitchFamily="50" charset="-18"/>
              </a:rPr>
              <a:t> </a:t>
            </a:r>
            <a:r>
              <a:rPr lang="pl-PL" dirty="0" err="1">
                <a:latin typeface="Gilroy Light" panose="00000400000000000000" pitchFamily="50" charset="-18"/>
              </a:rPr>
              <a:t>make</a:t>
            </a:r>
            <a:r>
              <a:rPr lang="pl-PL" dirty="0">
                <a:latin typeface="Gilroy Light" panose="00000400000000000000" pitchFamily="50" charset="-18"/>
              </a:rPr>
              <a:t> </a:t>
            </a:r>
            <a:r>
              <a:rPr lang="pl-PL" dirty="0" err="1">
                <a:latin typeface="Gilroy Light" panose="00000400000000000000" pitchFamily="50" charset="-18"/>
              </a:rPr>
              <a:t>such</a:t>
            </a:r>
            <a:r>
              <a:rPr lang="pl-PL" dirty="0">
                <a:latin typeface="Gilroy Light" panose="00000400000000000000" pitchFamily="50" charset="-18"/>
              </a:rPr>
              <a:t> </a:t>
            </a:r>
            <a:r>
              <a:rPr lang="pl-PL" dirty="0" err="1">
                <a:solidFill>
                  <a:srgbClr val="C00000"/>
                </a:solidFill>
                <a:latin typeface="Gilroy ExtraBold" panose="00000900000000000000" pitchFamily="50" charset="-18"/>
              </a:rPr>
              <a:t>collisons</a:t>
            </a:r>
            <a:r>
              <a:rPr lang="pl-PL" dirty="0">
                <a:latin typeface="Gilroy Light" panose="00000400000000000000" pitchFamily="50" charset="-18"/>
              </a:rPr>
              <a:t> in </a:t>
            </a:r>
            <a:r>
              <a:rPr lang="pl-PL" dirty="0" err="1">
                <a:latin typeface="Gilroy Light" panose="00000400000000000000" pitchFamily="50" charset="-18"/>
              </a:rPr>
              <a:t>laboratory</a:t>
            </a:r>
            <a:r>
              <a:rPr lang="pl-PL" dirty="0">
                <a:latin typeface="Gilroy Light" panose="00000400000000000000" pitchFamily="50" charset="-18"/>
              </a:rPr>
              <a:t>, </a:t>
            </a:r>
            <a:r>
              <a:rPr lang="pl-PL" dirty="0" err="1">
                <a:latin typeface="Gilroy Light" panose="00000400000000000000" pitchFamily="50" charset="-18"/>
              </a:rPr>
              <a:t>like</a:t>
            </a:r>
            <a:r>
              <a:rPr lang="pl-PL" dirty="0">
                <a:latin typeface="Gilroy Light" panose="00000400000000000000" pitchFamily="50" charset="-18"/>
              </a:rPr>
              <a:t> CERN.</a:t>
            </a:r>
          </a:p>
        </p:txBody>
      </p:sp>
      <p:sp>
        <p:nvSpPr>
          <p:cNvPr id="24" name="pole tekstowe 23">
            <a:extLst>
              <a:ext uri="{FF2B5EF4-FFF2-40B4-BE49-F238E27FC236}">
                <a16:creationId xmlns:a16="http://schemas.microsoft.com/office/drawing/2014/main" id="{B2264903-9CA1-4F76-8ABD-3CB20B4965FD}"/>
              </a:ext>
            </a:extLst>
          </p:cNvPr>
          <p:cNvSpPr txBox="1"/>
          <p:nvPr/>
        </p:nvSpPr>
        <p:spPr>
          <a:xfrm>
            <a:off x="478542" y="5069235"/>
            <a:ext cx="10472739" cy="369332"/>
          </a:xfrm>
          <a:prstGeom prst="rect">
            <a:avLst/>
          </a:prstGeom>
          <a:noFill/>
        </p:spPr>
        <p:txBody>
          <a:bodyPr wrap="none" rtlCol="0">
            <a:spAutoFit/>
          </a:bodyPr>
          <a:lstStyle/>
          <a:p>
            <a:pPr>
              <a:spcBef>
                <a:spcPts val="600"/>
              </a:spcBef>
            </a:pPr>
            <a:r>
              <a:rPr lang="en-GB" dirty="0">
                <a:latin typeface="Gilroy Light" panose="00000400000000000000" pitchFamily="50" charset="-18"/>
              </a:rPr>
              <a:t>The maximum achievable  energy is limited by the </a:t>
            </a:r>
            <a:r>
              <a:rPr lang="en-GB" dirty="0">
                <a:solidFill>
                  <a:srgbClr val="C00000"/>
                </a:solidFill>
                <a:latin typeface="Gilroy ExtraBold" panose="00000900000000000000" pitchFamily="50" charset="-18"/>
              </a:rPr>
              <a:t>technical capabilities </a:t>
            </a:r>
            <a:r>
              <a:rPr lang="en-GB" dirty="0">
                <a:latin typeface="Gilroy Light" panose="00000400000000000000" pitchFamily="50" charset="-18"/>
              </a:rPr>
              <a:t>only (and time &amp; money).</a:t>
            </a:r>
          </a:p>
        </p:txBody>
      </p:sp>
      <p:pic>
        <p:nvPicPr>
          <p:cNvPr id="25" name="Picture 4" descr="Plik:Znak graficzny AGH.svg – Wikipedia, wolna encyklopedia">
            <a:extLst>
              <a:ext uri="{FF2B5EF4-FFF2-40B4-BE49-F238E27FC236}">
                <a16:creationId xmlns:a16="http://schemas.microsoft.com/office/drawing/2014/main" id="{9CD09635-9C68-42FF-A741-D91D42C5643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43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C450EF8F-4D53-4D69-80A8-EB055D633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BF707CEB-AD49-4A3C-9A5E-A51F199D35BD}"/>
              </a:ext>
            </a:extLst>
          </p:cNvPr>
          <p:cNvSpPr txBox="1"/>
          <p:nvPr/>
        </p:nvSpPr>
        <p:spPr>
          <a:xfrm>
            <a:off x="514905" y="346229"/>
            <a:ext cx="7608173" cy="584775"/>
          </a:xfrm>
          <a:prstGeom prst="rect">
            <a:avLst/>
          </a:prstGeom>
          <a:noFill/>
        </p:spPr>
        <p:txBody>
          <a:bodyPr wrap="none" rtlCol="0">
            <a:spAutoFit/>
          </a:bodyPr>
          <a:lstStyle/>
          <a:p>
            <a:r>
              <a:rPr lang="pl-PL" sz="3200" dirty="0" err="1">
                <a:solidFill>
                  <a:srgbClr val="006600"/>
                </a:solidFill>
                <a:latin typeface="Gilroy ExtraBold" panose="00000900000000000000" pitchFamily="50" charset="-18"/>
              </a:rPr>
              <a:t>Particles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leptons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quarks</a:t>
            </a:r>
            <a:r>
              <a:rPr lang="pl-PL" sz="3200" dirty="0">
                <a:solidFill>
                  <a:srgbClr val="006600"/>
                </a:solidFill>
                <a:latin typeface="Gilroy ExtraBold" panose="00000900000000000000" pitchFamily="50" charset="-18"/>
              </a:rPr>
              <a:t> + </a:t>
            </a:r>
            <a:r>
              <a:rPr lang="pl-PL" sz="3200" dirty="0" err="1">
                <a:solidFill>
                  <a:srgbClr val="006600"/>
                </a:solidFill>
                <a:latin typeface="Gilroy ExtraBold" panose="00000900000000000000" pitchFamily="50" charset="-18"/>
              </a:rPr>
              <a:t>bosons</a:t>
            </a:r>
            <a:r>
              <a:rPr lang="pl-PL" sz="3200" dirty="0"/>
              <a:t> </a:t>
            </a:r>
            <a:r>
              <a:rPr lang="pl-PL" dirty="0"/>
              <a:t> </a:t>
            </a:r>
            <a:endParaRPr lang="en-GB" dirty="0"/>
          </a:p>
        </p:txBody>
      </p:sp>
      <p:sp>
        <p:nvSpPr>
          <p:cNvPr id="9" name="pole tekstowe 8">
            <a:extLst>
              <a:ext uri="{FF2B5EF4-FFF2-40B4-BE49-F238E27FC236}">
                <a16:creationId xmlns:a16="http://schemas.microsoft.com/office/drawing/2014/main" id="{B58845B5-FAE8-4B2E-90BE-694746974132}"/>
              </a:ext>
            </a:extLst>
          </p:cNvPr>
          <p:cNvSpPr txBox="1"/>
          <p:nvPr/>
        </p:nvSpPr>
        <p:spPr>
          <a:xfrm>
            <a:off x="5424256" y="6399178"/>
            <a:ext cx="3017173" cy="276999"/>
          </a:xfrm>
          <a:prstGeom prst="rect">
            <a:avLst/>
          </a:prstGeom>
          <a:noFill/>
        </p:spPr>
        <p:txBody>
          <a:bodyPr wrap="none" rtlCol="0">
            <a:spAutoFit/>
          </a:bodyPr>
          <a:lstStyle/>
          <a:p>
            <a:r>
              <a:rPr lang="pl-PL" sz="1200" dirty="0" err="1">
                <a:solidFill>
                  <a:schemeClr val="bg1"/>
                </a:solidFill>
                <a:latin typeface="Gilroy Light" panose="00000400000000000000" pitchFamily="50" charset="-18"/>
              </a:rPr>
              <a:t>A.Obłąkowska</a:t>
            </a:r>
            <a:r>
              <a:rPr lang="pl-PL" sz="1200" dirty="0">
                <a:solidFill>
                  <a:schemeClr val="bg1"/>
                </a:solidFill>
                <a:latin typeface="Gilroy Light" panose="00000400000000000000" pitchFamily="50" charset="-18"/>
              </a:rPr>
              <a:t>-Mucha AGH UST Kraków</a:t>
            </a:r>
            <a:endParaRPr lang="en-GB" sz="1200" dirty="0">
              <a:solidFill>
                <a:schemeClr val="bg1"/>
              </a:solidFill>
              <a:latin typeface="Gilroy Light" panose="00000400000000000000" pitchFamily="50" charset="-18"/>
            </a:endParaRPr>
          </a:p>
        </p:txBody>
      </p:sp>
      <p:sp>
        <p:nvSpPr>
          <p:cNvPr id="10" name="Symbol zastępczy numeru slajdu 9">
            <a:extLst>
              <a:ext uri="{FF2B5EF4-FFF2-40B4-BE49-F238E27FC236}">
                <a16:creationId xmlns:a16="http://schemas.microsoft.com/office/drawing/2014/main" id="{FCFA1977-4450-4BB3-859C-6372F220CFB7}"/>
              </a:ext>
            </a:extLst>
          </p:cNvPr>
          <p:cNvSpPr>
            <a:spLocks noGrp="1"/>
          </p:cNvSpPr>
          <p:nvPr>
            <p:ph type="sldNum" sz="quarter" idx="12"/>
          </p:nvPr>
        </p:nvSpPr>
        <p:spPr>
          <a:xfrm>
            <a:off x="9311936" y="6355116"/>
            <a:ext cx="2743200" cy="365125"/>
          </a:xfrm>
        </p:spPr>
        <p:txBody>
          <a:bodyPr/>
          <a:lstStyle/>
          <a:p>
            <a:fld id="{8365C3CE-8D2C-4EE9-92D2-13008AAA57C6}" type="slidenum">
              <a:rPr lang="en-GB" smtClean="0">
                <a:solidFill>
                  <a:schemeClr val="bg1"/>
                </a:solidFill>
              </a:rPr>
              <a:t>9</a:t>
            </a:fld>
            <a:endParaRPr lang="en-GB" dirty="0">
              <a:solidFill>
                <a:schemeClr val="bg1"/>
              </a:solidFill>
            </a:endParaRPr>
          </a:p>
        </p:txBody>
      </p:sp>
      <p:sp>
        <p:nvSpPr>
          <p:cNvPr id="12" name="pole tekstowe 11">
            <a:extLst>
              <a:ext uri="{FF2B5EF4-FFF2-40B4-BE49-F238E27FC236}">
                <a16:creationId xmlns:a16="http://schemas.microsoft.com/office/drawing/2014/main" id="{B7AE0702-C1D5-4794-ADAD-D73712672D5A}"/>
              </a:ext>
            </a:extLst>
          </p:cNvPr>
          <p:cNvSpPr txBox="1"/>
          <p:nvPr/>
        </p:nvSpPr>
        <p:spPr>
          <a:xfrm>
            <a:off x="6751815" y="1294651"/>
            <a:ext cx="5619678" cy="1631216"/>
          </a:xfrm>
          <a:prstGeom prst="rect">
            <a:avLst/>
          </a:prstGeom>
          <a:noFill/>
        </p:spPr>
        <p:txBody>
          <a:bodyPr wrap="square" rtlCol="0">
            <a:spAutoFit/>
          </a:bodyPr>
          <a:lstStyle/>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The reason for breaking the energy limit is because more interesting particles are </a:t>
            </a:r>
            <a:r>
              <a:rPr lang="en-GB" dirty="0">
                <a:solidFill>
                  <a:srgbClr val="C00000"/>
                </a:solidFill>
                <a:latin typeface="Gilroy ExtraBold" panose="00000900000000000000" pitchFamily="50" charset="-18"/>
              </a:rPr>
              <a:t>heavier and heavier</a:t>
            </a:r>
            <a:r>
              <a:rPr lang="en-GB" dirty="0">
                <a:latin typeface="Gilroy Light" panose="00000400000000000000" pitchFamily="50" charset="-18"/>
              </a:rPr>
              <a:t>.</a:t>
            </a: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Energy = mass? </a:t>
            </a:r>
          </a:p>
          <a:p>
            <a:pPr marL="285750" indent="-285750">
              <a:spcBef>
                <a:spcPts val="600"/>
              </a:spcBef>
              <a:buClr>
                <a:srgbClr val="C00000"/>
              </a:buClr>
              <a:buFont typeface="Arial" panose="020B0604020202020204" pitchFamily="34" charset="0"/>
              <a:buChar char="•"/>
            </a:pPr>
            <a:r>
              <a:rPr lang="en-GB" dirty="0">
                <a:latin typeface="Gilroy Light" panose="00000400000000000000" pitchFamily="50" charset="-18"/>
              </a:rPr>
              <a:t>Well, almost:</a:t>
            </a:r>
          </a:p>
        </p:txBody>
      </p:sp>
      <p:pic>
        <p:nvPicPr>
          <p:cNvPr id="13" name="Picture 2">
            <a:extLst>
              <a:ext uri="{FF2B5EF4-FFF2-40B4-BE49-F238E27FC236}">
                <a16:creationId xmlns:a16="http://schemas.microsoft.com/office/drawing/2014/main" id="{8A9D1959-1FA8-428D-AD30-1A8435226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55" y="1169505"/>
            <a:ext cx="5423404" cy="353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http://www.factfixx.com/wp-content/uploads/2011/11/emc2-Albert-Einstein-1905.gif">
            <a:extLst>
              <a:ext uri="{FF2B5EF4-FFF2-40B4-BE49-F238E27FC236}">
                <a16:creationId xmlns:a16="http://schemas.microsoft.com/office/drawing/2014/main" id="{E44D5862-3AC8-4CFE-81D0-F4F3EBC48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78" y="3139508"/>
            <a:ext cx="2327184" cy="9798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5" name="Prostokąt 14">
                <a:extLst>
                  <a:ext uri="{FF2B5EF4-FFF2-40B4-BE49-F238E27FC236}">
                    <a16:creationId xmlns:a16="http://schemas.microsoft.com/office/drawing/2014/main" id="{CA0CB132-3142-4D8B-8406-39BFBD9CE7BB}"/>
                  </a:ext>
                </a:extLst>
              </p:cNvPr>
              <p:cNvSpPr/>
              <p:nvPr/>
            </p:nvSpPr>
            <p:spPr>
              <a:xfrm>
                <a:off x="3016033" y="4777006"/>
                <a:ext cx="8800146" cy="874535"/>
              </a:xfrm>
              <a:prstGeom prst="rect">
                <a:avLst/>
              </a:prstGeom>
            </p:spPr>
            <p:txBody>
              <a:bodyPr wrap="square">
                <a:spAutoFit/>
              </a:bodyPr>
              <a:lstStyle/>
              <a:p>
                <a:pPr algn="ctr">
                  <a:spcBef>
                    <a:spcPct val="0"/>
                  </a:spcBef>
                </a:pPr>
                <a14:m>
                  <m:oMathPara xmlns:m="http://schemas.openxmlformats.org/officeDocument/2006/math">
                    <m:oMathParaPr>
                      <m:jc m:val="centerGroup"/>
                    </m:oMathParaPr>
                    <m:oMath xmlns:m="http://schemas.openxmlformats.org/officeDocument/2006/math">
                      <m:sSub>
                        <m:sSubPr>
                          <m:ctrlPr>
                            <a:rPr lang="pl-PL" altLang="pl-PL" b="0" i="1" dirty="0" smtClean="0">
                              <a:latin typeface="Cambria Math" panose="02040503050406030204" pitchFamily="18" charset="0"/>
                              <a:ea typeface="ＭＳ ゴシック" panose="020B0609070205080204" pitchFamily="49" charset="-128"/>
                            </a:rPr>
                          </m:ctrlPr>
                        </m:sSubPr>
                        <m:e>
                          <m:r>
                            <a:rPr lang="en-US" altLang="pl-PL" i="1" dirty="0" smtClean="0">
                              <a:latin typeface="Cambria Math" panose="02040503050406030204" pitchFamily="18" charset="0"/>
                              <a:ea typeface="ＭＳ ゴシック" panose="020B0609070205080204" pitchFamily="49" charset="-128"/>
                            </a:rPr>
                            <m:t>𝐸</m:t>
                          </m:r>
                        </m:e>
                        <m:sub>
                          <m:r>
                            <a:rPr lang="pl-PL" altLang="pl-PL" b="0" i="1" dirty="0" smtClean="0">
                              <a:latin typeface="Cambria Math" panose="02040503050406030204" pitchFamily="18" charset="0"/>
                              <a:ea typeface="ＭＳ ゴシック" panose="020B0609070205080204" pitchFamily="49" charset="-128"/>
                            </a:rPr>
                            <m:t>𝑒</m:t>
                          </m:r>
                        </m:sub>
                      </m:sSub>
                      <m:r>
                        <a:rPr lang="en-US" altLang="pl-PL" i="1" dirty="0" smtClean="0">
                          <a:latin typeface="Cambria Math" panose="02040503050406030204" pitchFamily="18" charset="0"/>
                          <a:ea typeface="ＭＳ ゴシック" panose="020B0609070205080204" pitchFamily="49" charset="-128"/>
                        </a:rPr>
                        <m:t> = </m:t>
                      </m:r>
                      <m:d>
                        <m:dPr>
                          <m:ctrlPr>
                            <a:rPr lang="en-US" altLang="pl-PL" i="1" dirty="0" smtClean="0">
                              <a:latin typeface="Cambria Math" panose="02040503050406030204" pitchFamily="18" charset="0"/>
                              <a:ea typeface="ＭＳ ゴシック" panose="020B0609070205080204" pitchFamily="49" charset="-128"/>
                            </a:rPr>
                          </m:ctrlPr>
                        </m:dPr>
                        <m:e>
                          <m:r>
                            <a:rPr lang="en-US" altLang="pl-PL" i="1" dirty="0" smtClean="0">
                              <a:latin typeface="Cambria Math" panose="02040503050406030204" pitchFamily="18" charset="0"/>
                              <a:ea typeface="ＭＳ ゴシック" panose="020B0609070205080204" pitchFamily="49" charset="-128"/>
                            </a:rPr>
                            <m:t>9.1×</m:t>
                          </m:r>
                          <m:sSup>
                            <m:sSupPr>
                              <m:ctrlPr>
                                <a:rPr lang="en-US" altLang="pl-PL" i="1" dirty="0">
                                  <a:latin typeface="Cambria Math" panose="02040503050406030204" pitchFamily="18" charset="0"/>
                                  <a:ea typeface="ＭＳ ゴシック" panose="020B0609070205080204" pitchFamily="49" charset="-128"/>
                                </a:rPr>
                              </m:ctrlPr>
                            </m:sSupPr>
                            <m:e>
                              <m:r>
                                <a:rPr lang="pl-PL" altLang="pl-PL" i="1" dirty="0">
                                  <a:latin typeface="Cambria Math" panose="02040503050406030204" pitchFamily="18" charset="0"/>
                                  <a:ea typeface="ＭＳ ゴシック" panose="020B0609070205080204" pitchFamily="49" charset="-128"/>
                                </a:rPr>
                                <m:t>10</m:t>
                              </m:r>
                            </m:e>
                            <m:sup>
                              <m:r>
                                <a:rPr lang="pl-PL" altLang="pl-PL" i="1" dirty="0">
                                  <a:latin typeface="Cambria Math" panose="02040503050406030204" pitchFamily="18" charset="0"/>
                                  <a:ea typeface="ＭＳ ゴシック" panose="020B0609070205080204" pitchFamily="49" charset="-128"/>
                                </a:rPr>
                                <m:t>−31</m:t>
                              </m:r>
                            </m:sup>
                          </m:sSup>
                          <m:r>
                            <a:rPr lang="en-US" altLang="pl-PL" i="1" dirty="0">
                              <a:latin typeface="Cambria Math" panose="02040503050406030204" pitchFamily="18" charset="0"/>
                              <a:ea typeface="ＭＳ ゴシック" panose="020B0609070205080204" pitchFamily="49" charset="-128"/>
                            </a:rPr>
                            <m:t> </m:t>
                          </m:r>
                          <m:r>
                            <a:rPr lang="en-US" altLang="pl-PL" i="1" dirty="0">
                              <a:latin typeface="Cambria Math" panose="02040503050406030204" pitchFamily="18" charset="0"/>
                              <a:ea typeface="ＭＳ ゴシック" panose="020B0609070205080204" pitchFamily="49" charset="-128"/>
                            </a:rPr>
                            <m:t>𝑘𝑔</m:t>
                          </m:r>
                        </m:e>
                      </m:d>
                      <m:r>
                        <a:rPr lang="en-US" altLang="pl-PL" i="1" dirty="0">
                          <a:latin typeface="Cambria Math" panose="02040503050406030204" pitchFamily="18" charset="0"/>
                          <a:ea typeface="ＭＳ ゴシック" panose="020B0609070205080204" pitchFamily="49" charset="-128"/>
                        </a:rPr>
                        <m:t>×</m:t>
                      </m:r>
                      <m:d>
                        <m:dPr>
                          <m:ctrlPr>
                            <a:rPr lang="en-US" altLang="pl-PL" i="1" dirty="0">
                              <a:latin typeface="Cambria Math" panose="02040503050406030204" pitchFamily="18" charset="0"/>
                              <a:ea typeface="ＭＳ ゴシック" panose="020B0609070205080204" pitchFamily="49" charset="-128"/>
                            </a:rPr>
                          </m:ctrlPr>
                        </m:dPr>
                        <m:e>
                          <m:r>
                            <a:rPr lang="en-US" altLang="pl-PL" i="1" dirty="0">
                              <a:latin typeface="Cambria Math" panose="02040503050406030204" pitchFamily="18" charset="0"/>
                              <a:ea typeface="ＭＳ ゴシック" panose="020B0609070205080204" pitchFamily="49" charset="-128"/>
                            </a:rPr>
                            <m:t>3×</m:t>
                          </m:r>
                          <m:sSup>
                            <m:sSupPr>
                              <m:ctrlPr>
                                <a:rPr lang="en-US" altLang="pl-PL" i="1" dirty="0" smtClean="0">
                                  <a:latin typeface="Cambria Math" panose="02040503050406030204" pitchFamily="18" charset="0"/>
                                  <a:ea typeface="ＭＳ ゴシック" panose="020B0609070205080204" pitchFamily="49" charset="-128"/>
                                </a:rPr>
                              </m:ctrlPr>
                            </m:sSupPr>
                            <m:e>
                              <m:r>
                                <a:rPr lang="pl-PL" altLang="pl-PL" b="0" i="1" dirty="0" smtClean="0">
                                  <a:latin typeface="Cambria Math" panose="02040503050406030204" pitchFamily="18" charset="0"/>
                                  <a:ea typeface="ＭＳ ゴシック" panose="020B0609070205080204" pitchFamily="49" charset="-128"/>
                                </a:rPr>
                                <m:t>10</m:t>
                              </m:r>
                            </m:e>
                            <m:sup>
                              <m:r>
                                <a:rPr lang="pl-PL" altLang="pl-PL" b="0" i="1" dirty="0" smtClean="0">
                                  <a:latin typeface="Cambria Math" panose="02040503050406030204" pitchFamily="18" charset="0"/>
                                  <a:ea typeface="ＭＳ ゴシック" panose="020B0609070205080204" pitchFamily="49" charset="-128"/>
                                </a:rPr>
                                <m:t>8</m:t>
                              </m:r>
                            </m:sup>
                          </m:sSup>
                          <m:f>
                            <m:fPr>
                              <m:ctrlPr>
                                <a:rPr lang="en-US" altLang="pl-PL" i="1" dirty="0">
                                  <a:latin typeface="Cambria Math" panose="02040503050406030204" pitchFamily="18" charset="0"/>
                                  <a:ea typeface="ＭＳ ゴシック" panose="020B0609070205080204" pitchFamily="49" charset="-128"/>
                                </a:rPr>
                              </m:ctrlPr>
                            </m:fPr>
                            <m:num>
                              <m:r>
                                <a:rPr lang="en-US" altLang="pl-PL" i="1" dirty="0">
                                  <a:latin typeface="Cambria Math" panose="02040503050406030204" pitchFamily="18" charset="0"/>
                                  <a:ea typeface="ＭＳ ゴシック" panose="020B0609070205080204" pitchFamily="49" charset="-128"/>
                                </a:rPr>
                                <m:t>𝑚</m:t>
                              </m:r>
                            </m:num>
                            <m:den>
                              <m:r>
                                <a:rPr lang="en-US" altLang="pl-PL" i="1" dirty="0">
                                  <a:latin typeface="Cambria Math" panose="02040503050406030204" pitchFamily="18" charset="0"/>
                                  <a:ea typeface="ＭＳ ゴシック" panose="020B0609070205080204" pitchFamily="49" charset="-128"/>
                                </a:rPr>
                                <m:t>𝑠</m:t>
                              </m:r>
                            </m:den>
                          </m:f>
                        </m:e>
                      </m:d>
                      <m:r>
                        <a:rPr lang="pl-PL" altLang="pl-PL" b="0" i="1" baseline="30000" dirty="0" smtClean="0">
                          <a:latin typeface="Cambria Math" panose="02040503050406030204" pitchFamily="18" charset="0"/>
                          <a:ea typeface="ＭＳ ゴシック" panose="020B0609070205080204" pitchFamily="49" charset="-128"/>
                        </a:rPr>
                        <m:t>2</m:t>
                      </m:r>
                      <m:r>
                        <a:rPr lang="en-US" altLang="pl-PL" i="1" dirty="0" smtClean="0">
                          <a:latin typeface="Cambria Math" panose="02040503050406030204" pitchFamily="18" charset="0"/>
                          <a:ea typeface="ＭＳ ゴシック" panose="020B0609070205080204" pitchFamily="49" charset="-128"/>
                        </a:rPr>
                        <m:t> </m:t>
                      </m:r>
                      <m:r>
                        <a:rPr lang="en-US" altLang="pl-PL" i="1" dirty="0">
                          <a:latin typeface="Cambria Math" panose="02040503050406030204" pitchFamily="18" charset="0"/>
                          <a:ea typeface="ＭＳ ゴシック" panose="020B0609070205080204" pitchFamily="49" charset="-128"/>
                        </a:rPr>
                        <m:t>= 8.2×</m:t>
                      </m:r>
                      <m:sSup>
                        <m:sSupPr>
                          <m:ctrlPr>
                            <a:rPr lang="en-US" altLang="pl-PL" i="1" dirty="0">
                              <a:latin typeface="Cambria Math" panose="02040503050406030204" pitchFamily="18" charset="0"/>
                              <a:ea typeface="ＭＳ ゴシック" panose="020B0609070205080204" pitchFamily="49" charset="-128"/>
                            </a:rPr>
                          </m:ctrlPr>
                        </m:sSupPr>
                        <m:e>
                          <m:r>
                            <a:rPr lang="pl-PL" altLang="pl-PL" i="1" dirty="0">
                              <a:latin typeface="Cambria Math" panose="02040503050406030204" pitchFamily="18" charset="0"/>
                              <a:ea typeface="ＭＳ ゴシック" panose="020B0609070205080204" pitchFamily="49" charset="-128"/>
                            </a:rPr>
                            <m:t>10</m:t>
                          </m:r>
                        </m:e>
                        <m:sup>
                          <m:r>
                            <a:rPr lang="pl-PL" altLang="pl-PL" i="1" dirty="0">
                              <a:latin typeface="Cambria Math" panose="02040503050406030204" pitchFamily="18" charset="0"/>
                              <a:ea typeface="ＭＳ ゴシック" panose="020B0609070205080204" pitchFamily="49" charset="-128"/>
                            </a:rPr>
                            <m:t>−14</m:t>
                          </m:r>
                        </m:sup>
                      </m:sSup>
                      <m:r>
                        <a:rPr lang="en-US" altLang="pl-PL" i="1" dirty="0">
                          <a:latin typeface="Cambria Math" panose="02040503050406030204" pitchFamily="18" charset="0"/>
                          <a:ea typeface="ＭＳ ゴシック" panose="020B0609070205080204" pitchFamily="49" charset="-128"/>
                        </a:rPr>
                        <m:t> </m:t>
                      </m:r>
                      <m:r>
                        <a:rPr lang="en-US" altLang="pl-PL" i="1" dirty="0">
                          <a:latin typeface="Cambria Math" panose="02040503050406030204" pitchFamily="18" charset="0"/>
                          <a:ea typeface="ＭＳ ゴシック" panose="020B0609070205080204" pitchFamily="49" charset="-128"/>
                        </a:rPr>
                        <m:t>𝐽</m:t>
                      </m:r>
                      <m:r>
                        <a:rPr lang="en-US" altLang="pl-PL" i="1" dirty="0">
                          <a:latin typeface="Cambria Math" panose="02040503050406030204" pitchFamily="18" charset="0"/>
                          <a:ea typeface="ＭＳ ゴシック" panose="020B0609070205080204" pitchFamily="49" charset="-128"/>
                        </a:rPr>
                        <m:t> </m:t>
                      </m:r>
                    </m:oMath>
                  </m:oMathPara>
                </a14:m>
                <a:endParaRPr lang="en-US" altLang="pl-PL" dirty="0">
                  <a:latin typeface="Chalkboard" pitchFamily="-106" charset="0"/>
                  <a:ea typeface="ＭＳ ゴシック" panose="020B0609070205080204" pitchFamily="49" charset="-128"/>
                </a:endParaRPr>
              </a:p>
              <a:p>
                <a:pPr algn="ctr">
                  <a:spcBef>
                    <a:spcPct val="0"/>
                  </a:spcBef>
                </a:pPr>
                <a14:m>
                  <m:oMathPara xmlns:m="http://schemas.openxmlformats.org/officeDocument/2006/math">
                    <m:oMathParaPr>
                      <m:jc m:val="centerGroup"/>
                    </m:oMathParaPr>
                    <m:oMath xmlns:m="http://schemas.openxmlformats.org/officeDocument/2006/math">
                      <m:r>
                        <a:rPr lang="en-US" altLang="pl-PL" sz="2000" i="1" dirty="0">
                          <a:latin typeface="Cambria Math" panose="02040503050406030204" pitchFamily="18" charset="0"/>
                          <a:ea typeface="ＭＳ ゴシック" panose="020B0609070205080204" pitchFamily="49" charset="-128"/>
                        </a:rPr>
                        <m:t>≈ 510</m:t>
                      </m:r>
                      <m:r>
                        <a:rPr lang="pl-PL" altLang="pl-PL" sz="2000" b="0" i="1" dirty="0" smtClean="0">
                          <a:latin typeface="Cambria Math" panose="02040503050406030204" pitchFamily="18" charset="0"/>
                          <a:ea typeface="ＭＳ ゴシック" panose="020B0609070205080204" pitchFamily="49" charset="-128"/>
                        </a:rPr>
                        <m:t> </m:t>
                      </m:r>
                      <m:r>
                        <a:rPr lang="en-US" altLang="pl-PL" sz="2000" i="1" dirty="0">
                          <a:latin typeface="Cambria Math" panose="02040503050406030204" pitchFamily="18" charset="0"/>
                          <a:ea typeface="ＭＳ ゴシック" panose="020B0609070205080204" pitchFamily="49" charset="-128"/>
                        </a:rPr>
                        <m:t>000 </m:t>
                      </m:r>
                      <m:r>
                        <a:rPr lang="en-US" altLang="pl-PL" sz="2000" i="1" dirty="0">
                          <a:latin typeface="Cambria Math" panose="02040503050406030204" pitchFamily="18" charset="0"/>
                          <a:ea typeface="ＭＳ ゴシック" panose="020B0609070205080204" pitchFamily="49" charset="-128"/>
                        </a:rPr>
                        <m:t>𝑒𝑉</m:t>
                      </m:r>
                      <m:r>
                        <a:rPr lang="en-US" altLang="pl-PL" sz="2000" i="1" dirty="0">
                          <a:latin typeface="Cambria Math" panose="02040503050406030204" pitchFamily="18" charset="0"/>
                          <a:ea typeface="ＭＳ ゴシック" panose="020B0609070205080204" pitchFamily="49" charset="-128"/>
                        </a:rPr>
                        <m:t> =</m:t>
                      </m:r>
                      <m:r>
                        <a:rPr lang="pl-PL" altLang="pl-PL" sz="2000" b="1" i="1" dirty="0" smtClean="0">
                          <a:solidFill>
                            <a:srgbClr val="C00000"/>
                          </a:solidFill>
                          <a:latin typeface="Cambria Math" panose="02040503050406030204" pitchFamily="18" charset="0"/>
                          <a:ea typeface="ＭＳ ゴシック" panose="020B0609070205080204" pitchFamily="49" charset="-128"/>
                        </a:rPr>
                        <m:t>𝟓𝟏𝟎</m:t>
                      </m:r>
                      <m:r>
                        <a:rPr lang="en-US" altLang="pl-PL" sz="2000" b="1" i="1" dirty="0">
                          <a:solidFill>
                            <a:srgbClr val="C00000"/>
                          </a:solidFill>
                          <a:latin typeface="Cambria Math" panose="02040503050406030204" pitchFamily="18" charset="0"/>
                          <a:ea typeface="ＭＳ ゴシック" panose="020B0609070205080204" pitchFamily="49" charset="-128"/>
                        </a:rPr>
                        <m:t> </m:t>
                      </m:r>
                      <m:r>
                        <a:rPr lang="pl-PL" altLang="pl-PL" sz="2000" b="1" i="1" dirty="0">
                          <a:solidFill>
                            <a:srgbClr val="C00000"/>
                          </a:solidFill>
                          <a:latin typeface="Cambria Math" panose="02040503050406030204" pitchFamily="18" charset="0"/>
                          <a:ea typeface="ＭＳ ゴシック" panose="020B0609070205080204" pitchFamily="49" charset="-128"/>
                        </a:rPr>
                        <m:t>𝒌</m:t>
                      </m:r>
                      <m:r>
                        <a:rPr lang="en-US" altLang="pl-PL" sz="2000" b="1" i="1" dirty="0">
                          <a:solidFill>
                            <a:srgbClr val="C00000"/>
                          </a:solidFill>
                          <a:latin typeface="Cambria Math" panose="02040503050406030204" pitchFamily="18" charset="0"/>
                          <a:ea typeface="ＭＳ ゴシック" panose="020B0609070205080204" pitchFamily="49" charset="-128"/>
                        </a:rPr>
                        <m:t>𝒆𝑽</m:t>
                      </m:r>
                    </m:oMath>
                  </m:oMathPara>
                </a14:m>
                <a:endParaRPr lang="en-US" altLang="pl-PL" sz="2000" b="1" dirty="0">
                  <a:solidFill>
                    <a:srgbClr val="C00000"/>
                  </a:solidFill>
                  <a:latin typeface="Chalkboard" pitchFamily="-106" charset="0"/>
                  <a:ea typeface="ＭＳ ゴシック" panose="020B0609070205080204" pitchFamily="49" charset="-128"/>
                </a:endParaRPr>
              </a:p>
            </p:txBody>
          </p:sp>
        </mc:Choice>
        <mc:Fallback xmlns="">
          <p:sp>
            <p:nvSpPr>
              <p:cNvPr id="15" name="Prostokąt 14">
                <a:extLst>
                  <a:ext uri="{FF2B5EF4-FFF2-40B4-BE49-F238E27FC236}">
                    <a16:creationId xmlns:a16="http://schemas.microsoft.com/office/drawing/2014/main" id="{CA0CB132-3142-4D8B-8406-39BFBD9CE7BB}"/>
                  </a:ext>
                </a:extLst>
              </p:cNvPr>
              <p:cNvSpPr>
                <a:spLocks noRot="1" noChangeAspect="1" noMove="1" noResize="1" noEditPoints="1" noAdjustHandles="1" noChangeArrowheads="1" noChangeShapeType="1" noTextEdit="1"/>
              </p:cNvSpPr>
              <p:nvPr/>
            </p:nvSpPr>
            <p:spPr>
              <a:xfrm>
                <a:off x="3016033" y="4777006"/>
                <a:ext cx="8800146" cy="874535"/>
              </a:xfrm>
              <a:prstGeom prst="rect">
                <a:avLst/>
              </a:prstGeom>
              <a:blipFill>
                <a:blip r:embed="rId5"/>
                <a:stretch>
                  <a:fillRect/>
                </a:stretch>
              </a:blipFill>
            </p:spPr>
            <p:txBody>
              <a:bodyPr/>
              <a:lstStyle/>
              <a:p>
                <a:r>
                  <a:rPr lang="en-GB">
                    <a:noFill/>
                  </a:rPr>
                  <a:t> </a:t>
                </a:r>
              </a:p>
            </p:txBody>
          </p:sp>
        </mc:Fallback>
      </mc:AlternateContent>
      <p:pic>
        <p:nvPicPr>
          <p:cNvPr id="16" name="Plassholder for innhold 8" descr="0001.jpg">
            <a:extLst>
              <a:ext uri="{FF2B5EF4-FFF2-40B4-BE49-F238E27FC236}">
                <a16:creationId xmlns:a16="http://schemas.microsoft.com/office/drawing/2014/main" id="{2A13BC2D-CB19-4478-9138-EC961A07A46E}"/>
              </a:ext>
            </a:extLst>
          </p:cNvPr>
          <p:cNvPicPr>
            <a:picLocks noChangeAspect="1"/>
          </p:cNvPicPr>
          <p:nvPr/>
        </p:nvPicPr>
        <p:blipFill rotWithShape="1">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l="7245" t="33906" r="75471" b="36707"/>
          <a:stretch/>
        </p:blipFill>
        <p:spPr bwMode="auto">
          <a:xfrm>
            <a:off x="3641195" y="4702730"/>
            <a:ext cx="914401" cy="77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az 1">
            <a:extLst>
              <a:ext uri="{FF2B5EF4-FFF2-40B4-BE49-F238E27FC236}">
                <a16:creationId xmlns:a16="http://schemas.microsoft.com/office/drawing/2014/main" id="{518E3551-1A24-4625-86E1-E30EB27F8EE1}"/>
              </a:ext>
            </a:extLst>
          </p:cNvPr>
          <p:cNvPicPr>
            <a:picLocks noChangeAspect="1"/>
          </p:cNvPicPr>
          <p:nvPr/>
        </p:nvPicPr>
        <p:blipFill>
          <a:blip r:embed="rId7"/>
          <a:stretch>
            <a:fillRect/>
          </a:stretch>
        </p:blipFill>
        <p:spPr>
          <a:xfrm>
            <a:off x="5817187" y="1084243"/>
            <a:ext cx="820374" cy="3703747"/>
          </a:xfrm>
          <a:prstGeom prst="rect">
            <a:avLst/>
          </a:prstGeom>
        </p:spPr>
      </p:pic>
      <p:pic>
        <p:nvPicPr>
          <p:cNvPr id="1028" name="Picture 4" descr="Thumbnail - Spoiler Alert Logo Png (375x360), Png Download">
            <a:extLst>
              <a:ext uri="{FF2B5EF4-FFF2-40B4-BE49-F238E27FC236}">
                <a16:creationId xmlns:a16="http://schemas.microsoft.com/office/drawing/2014/main" id="{532942BB-F25E-4F9C-A246-1231446A37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2394" y="57446"/>
            <a:ext cx="1467956" cy="11490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Plik:Znak graficzny AGH.svg – Wikipedia, wolna encyklopedia">
            <a:extLst>
              <a:ext uri="{FF2B5EF4-FFF2-40B4-BE49-F238E27FC236}">
                <a16:creationId xmlns:a16="http://schemas.microsoft.com/office/drawing/2014/main" id="{8DA8D6B8-381B-43B9-A06A-18CF7E4D5F7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3007" t="6876" r="21372" b="8814"/>
          <a:stretch/>
        </p:blipFill>
        <p:spPr bwMode="auto">
          <a:xfrm>
            <a:off x="4350769" y="6123961"/>
            <a:ext cx="437405" cy="66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64850"/>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1138</Words>
  <Application>Microsoft Office PowerPoint</Application>
  <PresentationFormat>Panoramiczny</PresentationFormat>
  <Paragraphs>156</Paragraphs>
  <Slides>17</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17</vt:i4>
      </vt:variant>
    </vt:vector>
  </HeadingPairs>
  <TitlesOfParts>
    <vt:vector size="28" baseType="lpstr">
      <vt:lpstr>ＭＳ ゴシック</vt:lpstr>
      <vt:lpstr>Arial</vt:lpstr>
      <vt:lpstr>Arial Rounded MT Bold</vt:lpstr>
      <vt:lpstr>Calibri</vt:lpstr>
      <vt:lpstr>Calibri Light</vt:lpstr>
      <vt:lpstr>Cambria Math</vt:lpstr>
      <vt:lpstr>Chalkboard</vt:lpstr>
      <vt:lpstr>Gilroy ExtraBold</vt:lpstr>
      <vt:lpstr>Gilroy Light</vt:lpstr>
      <vt:lpstr>proxima-nova</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Mucha</dc:creator>
  <cp:lastModifiedBy>Agnieszka Mucha</cp:lastModifiedBy>
  <cp:revision>40</cp:revision>
  <dcterms:created xsi:type="dcterms:W3CDTF">2020-07-11T17:02:55Z</dcterms:created>
  <dcterms:modified xsi:type="dcterms:W3CDTF">2020-07-12T22:31:10Z</dcterms:modified>
</cp:coreProperties>
</file>