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24" autoAdjust="0"/>
    <p:restoredTop sz="94660"/>
  </p:normalViewPr>
  <p:slideViewPr>
    <p:cSldViewPr snapToGrid="0">
      <p:cViewPr varScale="1">
        <p:scale>
          <a:sx n="158" d="100"/>
          <a:sy n="158" d="100"/>
        </p:scale>
        <p:origin x="168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F80527-2A61-4D74-8319-5E78D06ED5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DA098BD-9654-44E2-A848-5294690305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F966BA5-3785-43A0-A44C-93CB76510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E4846-2662-4955-8311-D07E900568A2}" type="datetimeFigureOut">
              <a:rPr lang="en-GB" smtClean="0"/>
              <a:t>19/12/2023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869263D-2B1D-473F-9890-5B10428F3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D40E040-E083-4C6D-AD5C-3481ED02E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3E9A-52AB-476C-BE2D-84BC9C50B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74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9356B3-5999-4D8B-A585-79F3AD8FE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92B0F15-E654-4857-B3C8-3D7136AA92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C59487F-75C7-46F4-A251-E0C582D37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E4846-2662-4955-8311-D07E900568A2}" type="datetimeFigureOut">
              <a:rPr lang="en-GB" smtClean="0"/>
              <a:t>19/12/2023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4ED2021-D634-4502-B587-D1061261F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EF179C2-3C19-4BED-9169-DD743DCCC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3E9A-52AB-476C-BE2D-84BC9C50B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624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33EF18BE-3CA9-4823-9FF4-AFF737290E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832CE34-8BA6-4407-AEAE-E79679853D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EE432ED-317A-4FA7-ADFA-D1FE2102E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E4846-2662-4955-8311-D07E900568A2}" type="datetimeFigureOut">
              <a:rPr lang="en-GB" smtClean="0"/>
              <a:t>19/12/2023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3E55C3A-26CB-4B87-A3F9-E326AC0A9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3CB0FA9-CB8F-416B-A68B-9287E4D12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3E9A-52AB-476C-BE2D-84BC9C50B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871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0320FE-F078-4D83-9410-CB40767E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ED60BE0-5DE4-42DD-8DCF-3ACD58D84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2AA18B8-381D-495B-8872-93B8D4CFD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E4846-2662-4955-8311-D07E900568A2}" type="datetimeFigureOut">
              <a:rPr lang="en-GB" smtClean="0"/>
              <a:t>19/12/2023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B143D78-7428-4502-8DBB-878E551FF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A9B6BB6-FCDD-4945-A8FE-4162313D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3E9A-52AB-476C-BE2D-84BC9C50B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289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D8F42B-291C-4BE7-9DFA-6F89545FE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6A8500F-5663-4207-980B-1BAAD4D77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A6B9EA6-085B-477B-9EE4-4A120C162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E4846-2662-4955-8311-D07E900568A2}" type="datetimeFigureOut">
              <a:rPr lang="en-GB" smtClean="0"/>
              <a:t>19/12/2023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7D0DF31-1A48-47BE-A73C-FEB1E0FCE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3DE71EC-77F4-433D-A517-C433FF27F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3E9A-52AB-476C-BE2D-84BC9C50B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658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BCD99D-C249-4C34-B1C5-CCDF53143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A2EDF24-214D-4F76-AC0F-B429F8A81B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4C2845E-7DC6-430B-805B-8D40BB9D9F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E215DD9-274E-483F-BA0D-D5145546C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E4846-2662-4955-8311-D07E900568A2}" type="datetimeFigureOut">
              <a:rPr lang="en-GB" smtClean="0"/>
              <a:t>19/12/2023</a:t>
            </a:fld>
            <a:endParaRPr lang="en-GB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0F0C108-F9C8-4EEA-BD39-15D4F76A8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B61E3B2-2E89-441A-9984-055CC8519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3E9A-52AB-476C-BE2D-84BC9C50B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355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577540-E1B4-4462-A83E-2CCE775B1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FF40273-C9EE-4966-98E8-D10628929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B68CA4B-6A9E-4B6E-95DF-2283EC2CA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8C4B0B3-41E7-4693-8B39-E37D96E73E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8B2B91A-8056-44C8-95A2-64A2280BC5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090E967D-84F7-4B67-9596-D171824BD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E4846-2662-4955-8311-D07E900568A2}" type="datetimeFigureOut">
              <a:rPr lang="en-GB" smtClean="0"/>
              <a:t>19/12/2023</a:t>
            </a:fld>
            <a:endParaRPr lang="en-GB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B72D31C-7695-4AA3-8CC0-F384C26C4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BA388647-DF91-4F32-8A5B-837FAEA76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3E9A-52AB-476C-BE2D-84BC9C50B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90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1CC6BB-42B1-40CB-9FD8-95C331738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6632D2B-EC2F-4F39-A1E3-4B60A94BB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E4846-2662-4955-8311-D07E900568A2}" type="datetimeFigureOut">
              <a:rPr lang="en-GB" smtClean="0"/>
              <a:t>19/12/2023</a:t>
            </a:fld>
            <a:endParaRPr lang="en-GB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B7CB756-9085-42CD-BC67-E7CA4F3BC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69E08B4-F8D3-4595-B14F-BEE66D792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3E9A-52AB-476C-BE2D-84BC9C50B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656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966893B-FB1D-459A-8231-DBA66697B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E4846-2662-4955-8311-D07E900568A2}" type="datetimeFigureOut">
              <a:rPr lang="en-GB" smtClean="0"/>
              <a:t>19/12/2023</a:t>
            </a:fld>
            <a:endParaRPr lang="en-GB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392B1720-B23E-413B-AC91-465D9298D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03E8809-FD7E-44CF-96F6-9570DBBD9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3E9A-52AB-476C-BE2D-84BC9C50B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647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DF1A13-AA76-46B3-B90F-E125D860F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B1032F-279A-413B-8D78-AC1281D1A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C4C1143-BC37-47D0-8108-7F8BA998B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7023CE6-6D37-40F1-9970-5D5BFC3D3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E4846-2662-4955-8311-D07E900568A2}" type="datetimeFigureOut">
              <a:rPr lang="en-GB" smtClean="0"/>
              <a:t>19/12/2023</a:t>
            </a:fld>
            <a:endParaRPr lang="en-GB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023B7F2-856A-4D95-90E5-34FF94B57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7D63473-5B2E-4746-9025-284BF9E35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3E9A-52AB-476C-BE2D-84BC9C50B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721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0FEE0F-6B2B-4F58-9DFF-2CF9DA5FD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E3016EE6-6E8E-4B1D-ADC5-BCE024EDEE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BBA22C6-B19C-47DD-9806-D84056B136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8C8D479-841A-4A1C-8F95-7991F0BF0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E4846-2662-4955-8311-D07E900568A2}" type="datetimeFigureOut">
              <a:rPr lang="en-GB" smtClean="0"/>
              <a:t>19/12/2023</a:t>
            </a:fld>
            <a:endParaRPr lang="en-GB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1358AE1-CC35-4093-AE0E-E33221D2D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5570DE6-D463-44A6-8A7A-67DD2257A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3E9A-52AB-476C-BE2D-84BC9C50B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723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5BD343F-26D6-4F67-9CEE-C813BC841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C82B0D0-3758-4935-80B8-12643D698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26F3954-A646-40EA-827A-C46D1259C7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E4846-2662-4955-8311-D07E900568A2}" type="datetimeFigureOut">
              <a:rPr lang="en-GB" smtClean="0"/>
              <a:t>19/12/2023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B2E80F4-A653-4013-997E-E266019E19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EDE817A-B80E-4CFB-85B1-F4CBF6C7FE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93E9A-52AB-476C-BE2D-84BC9C50B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88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nl/save-earth-p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microsoft.com/office/2007/relationships/media" Target="../media/media2.mp4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2.png"/><Relationship Id="rId4" Type="http://schemas.openxmlformats.org/officeDocument/2006/relationships/video" Target="../media/media2.mp4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614293-208C-4F3C-9BC7-BF02A21CF2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6741" y="934377"/>
            <a:ext cx="5021283" cy="683636"/>
          </a:xfrm>
        </p:spPr>
        <p:txBody>
          <a:bodyPr>
            <a:normAutofit/>
          </a:bodyPr>
          <a:lstStyle/>
          <a:p>
            <a:r>
              <a:rPr lang="pl-PL" sz="4000" dirty="0"/>
              <a:t>Ścieżki dyplomowania</a:t>
            </a:r>
            <a:endParaRPr lang="en-GB" sz="40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3B63F62-88E8-4D99-AF65-E3D5AA1DA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60323" y="1856365"/>
            <a:ext cx="5894118" cy="1655762"/>
          </a:xfrm>
        </p:spPr>
        <p:txBody>
          <a:bodyPr>
            <a:normAutofit/>
          </a:bodyPr>
          <a:lstStyle/>
          <a:p>
            <a:r>
              <a:rPr lang="pl-PL" sz="4800" dirty="0"/>
              <a:t>Badania i monitoring środowiska</a:t>
            </a:r>
            <a:endParaRPr lang="en-GB" sz="48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B7EF954-F285-4864-A844-5FC8157A146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5280" y="358635"/>
            <a:ext cx="576072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80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0A054A92-EB3B-47D5-A42A-8D90C0687C2A}"/>
              </a:ext>
            </a:extLst>
          </p:cNvPr>
          <p:cNvSpPr txBox="1"/>
          <p:nvPr/>
        </p:nvSpPr>
        <p:spPr>
          <a:xfrm>
            <a:off x="1021278" y="168900"/>
            <a:ext cx="1119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Semestr 1</a:t>
            </a:r>
            <a:endParaRPr lang="en-GB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A97F6F6-DB89-49F2-BF47-284E9A25A781}"/>
              </a:ext>
            </a:extLst>
          </p:cNvPr>
          <p:cNvSpPr txBox="1"/>
          <p:nvPr/>
        </p:nvSpPr>
        <p:spPr>
          <a:xfrm>
            <a:off x="1021278" y="2622536"/>
            <a:ext cx="1119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Semestr 2</a:t>
            </a:r>
            <a:endParaRPr lang="en-GB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4ECA7AF-573B-487B-85C5-91FD2273C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538" y="498726"/>
            <a:ext cx="8904762" cy="212381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3A5B0A0D-B007-463E-8EE7-712BEC58C4A5}"/>
              </a:ext>
            </a:extLst>
          </p:cNvPr>
          <p:cNvSpPr txBox="1"/>
          <p:nvPr/>
        </p:nvSpPr>
        <p:spPr>
          <a:xfrm>
            <a:off x="1021278" y="4437699"/>
            <a:ext cx="1119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Semestr 3</a:t>
            </a:r>
            <a:endParaRPr lang="en-GB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B5DBB2B-6EC2-48FC-86BF-238F042B5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300" y="3085318"/>
            <a:ext cx="8800000" cy="135238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AB06812-B73D-470B-8F4D-49EEA6304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538" y="5114766"/>
            <a:ext cx="8990476" cy="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8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2FE8FCDD-9891-4EC2-9B0F-CEB2DD35E36B}"/>
              </a:ext>
            </a:extLst>
          </p:cNvPr>
          <p:cNvSpPr txBox="1"/>
          <p:nvPr/>
        </p:nvSpPr>
        <p:spPr>
          <a:xfrm>
            <a:off x="765959" y="356259"/>
            <a:ext cx="2204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accent1"/>
                </a:solidFill>
              </a:rPr>
              <a:t>Fizyka Systemu Ziemi</a:t>
            </a:r>
            <a:endParaRPr lang="en-GB" b="1" dirty="0">
              <a:solidFill>
                <a:schemeClr val="accent1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B58EFC3-4948-4C25-BB67-44EEC9BFB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27" y="954428"/>
            <a:ext cx="5060779" cy="199645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5F1A271-4B26-4091-A271-CA95C8502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396" y="884710"/>
            <a:ext cx="4555100" cy="291778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3186224-465C-4E35-AFEC-C9A7FEB45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365" y="3802492"/>
            <a:ext cx="4531131" cy="196891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B8A69B6-92D4-4CDA-A9D5-EC51CE8B75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066" y="3051959"/>
            <a:ext cx="3202293" cy="317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00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2FE8FCDD-9891-4EC2-9B0F-CEB2DD35E36B}"/>
              </a:ext>
            </a:extLst>
          </p:cNvPr>
          <p:cNvSpPr txBox="1"/>
          <p:nvPr/>
        </p:nvSpPr>
        <p:spPr>
          <a:xfrm>
            <a:off x="765959" y="356259"/>
            <a:ext cx="5697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accent1"/>
                </a:solidFill>
              </a:rPr>
              <a:t>Nowoczesne metody analityczne w badaniach środowiska</a:t>
            </a:r>
            <a:endParaRPr lang="en-GB" b="1" dirty="0">
              <a:solidFill>
                <a:schemeClr val="accent1"/>
              </a:solidFill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289009B-7EE1-4A6D-8AD4-025EB97F2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18" y="1101625"/>
            <a:ext cx="5115814" cy="182749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118BD3B-4798-4580-B33D-E7DB393BA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260" y="4118760"/>
            <a:ext cx="4558806" cy="203376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41717AE-FB3D-49D7-A41F-C3A308E2C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04" y="3248359"/>
            <a:ext cx="4358244" cy="233721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8105C12-816A-4CF8-B732-83D361A278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7778" y="463136"/>
            <a:ext cx="2600918" cy="576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28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2FE8FCDD-9891-4EC2-9B0F-CEB2DD35E36B}"/>
              </a:ext>
            </a:extLst>
          </p:cNvPr>
          <p:cNvSpPr txBox="1"/>
          <p:nvPr/>
        </p:nvSpPr>
        <p:spPr>
          <a:xfrm>
            <a:off x="765959" y="356259"/>
            <a:ext cx="3486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accent1"/>
                </a:solidFill>
              </a:rPr>
              <a:t>Promieniotwórczość w środowisku</a:t>
            </a:r>
            <a:endParaRPr lang="en-GB" b="1" dirty="0">
              <a:solidFill>
                <a:schemeClr val="accent1"/>
              </a:solidFill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7EBCDE2-BE41-4E6F-8E09-08FC59341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327" y="932213"/>
            <a:ext cx="5454323" cy="208862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7A4FFCB-D1FE-4B42-8406-234C7C012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274" y="813459"/>
            <a:ext cx="4656366" cy="523108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B9D761E-A484-480F-A04C-AAA2CA49F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672" y="3099871"/>
            <a:ext cx="1652978" cy="1652978"/>
          </a:xfrm>
          <a:prstGeom prst="rect">
            <a:avLst/>
          </a:prstGeom>
        </p:spPr>
      </p:pic>
      <p:pic>
        <p:nvPicPr>
          <p:cNvPr id="12" name="Picture 7" descr="DSC_0308.jpg">
            <a:extLst>
              <a:ext uri="{FF2B5EF4-FFF2-40B4-BE49-F238E27FC236}">
                <a16:creationId xmlns:a16="http://schemas.microsoft.com/office/drawing/2014/main" id="{FB2A7917-E31C-44A0-8A05-1B8D9CBD2D8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38" y="3156467"/>
            <a:ext cx="3043300" cy="3345274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257EB77E-E81B-4220-B329-30196535DF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449" y="4960667"/>
            <a:ext cx="2800913" cy="193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86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2FE8FCDD-9891-4EC2-9B0F-CEB2DD35E36B}"/>
              </a:ext>
            </a:extLst>
          </p:cNvPr>
          <p:cNvSpPr txBox="1"/>
          <p:nvPr/>
        </p:nvSpPr>
        <p:spPr>
          <a:xfrm>
            <a:off x="765959" y="356259"/>
            <a:ext cx="1788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accent1"/>
                </a:solidFill>
              </a:rPr>
              <a:t>Fizyka atmosfery</a:t>
            </a:r>
            <a:endParaRPr lang="en-GB" b="1" dirty="0">
              <a:solidFill>
                <a:schemeClr val="accent1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4DF84BA-7C0C-477B-A110-70CE5007C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51" y="997527"/>
            <a:ext cx="4746577" cy="173453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C18E154-6E8D-4F6D-97F0-C1F5F0096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51" y="3649680"/>
            <a:ext cx="4746577" cy="266686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7CA9D32-CD85-4EA5-AA75-9F0B6614D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8462" y="398072"/>
            <a:ext cx="2732999" cy="606185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F292DA0-EC7D-4DC4-A8C0-A584841EC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693" y="628608"/>
            <a:ext cx="3708565" cy="2472376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3883918D-748B-4C54-9776-B3094C1055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693" y="3476624"/>
            <a:ext cx="3708565" cy="278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46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2FE8FCDD-9891-4EC2-9B0F-CEB2DD35E36B}"/>
              </a:ext>
            </a:extLst>
          </p:cNvPr>
          <p:cNvSpPr txBox="1"/>
          <p:nvPr/>
        </p:nvSpPr>
        <p:spPr>
          <a:xfrm>
            <a:off x="765959" y="356259"/>
            <a:ext cx="2145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accent1"/>
                </a:solidFill>
              </a:rPr>
              <a:t>Podstawy geochemii</a:t>
            </a:r>
            <a:endParaRPr lang="en-GB" b="1" dirty="0">
              <a:solidFill>
                <a:schemeClr val="accent1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756E563-47BE-4FDE-A266-C14676E23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90" y="943172"/>
            <a:ext cx="4772994" cy="181880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92FA5C3-31A0-4539-AFE2-226CDCE11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344" y="3678008"/>
            <a:ext cx="3840449" cy="24805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D5A1CB5-1A0A-435F-A291-0F9DF4E543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692" y="2846116"/>
            <a:ext cx="2793422" cy="372456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47D3300-ED22-4BB3-8A32-87119F4B40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5512" y="287321"/>
            <a:ext cx="4071256" cy="3053442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01A84E7-2763-4928-B883-1C32E58A6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927" y="3816560"/>
            <a:ext cx="3526966" cy="193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101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2FE8FCDD-9891-4EC2-9B0F-CEB2DD35E36B}"/>
              </a:ext>
            </a:extLst>
          </p:cNvPr>
          <p:cNvSpPr txBox="1"/>
          <p:nvPr/>
        </p:nvSpPr>
        <p:spPr>
          <a:xfrm>
            <a:off x="765959" y="356259"/>
            <a:ext cx="3372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accent1"/>
                </a:solidFill>
              </a:rPr>
              <a:t>Advanced </a:t>
            </a:r>
            <a:r>
              <a:rPr lang="pl-PL" b="1" dirty="0" err="1">
                <a:solidFill>
                  <a:schemeClr val="accent1"/>
                </a:solidFill>
              </a:rPr>
              <a:t>atmospheric</a:t>
            </a:r>
            <a:r>
              <a:rPr lang="pl-PL" b="1" dirty="0">
                <a:solidFill>
                  <a:schemeClr val="accent1"/>
                </a:solidFill>
              </a:rPr>
              <a:t> </a:t>
            </a:r>
            <a:r>
              <a:rPr lang="pl-PL" b="1" dirty="0" err="1">
                <a:solidFill>
                  <a:schemeClr val="accent1"/>
                </a:solidFill>
              </a:rPr>
              <a:t>modelling</a:t>
            </a:r>
            <a:endParaRPr lang="en-GB" b="1" dirty="0">
              <a:solidFill>
                <a:schemeClr val="accent1"/>
              </a:solidFill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8B47CE9-6383-4776-8218-E685A30782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892" y="973306"/>
            <a:ext cx="5623114" cy="202354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7A47774-9616-41B8-A0D1-72AF14FAE6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892" y="3108305"/>
            <a:ext cx="4835320" cy="361948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AEA923C-8586-48A8-B8E4-7D9EC8EC4A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017" y="-1863"/>
            <a:ext cx="5328950" cy="2998712"/>
          </a:xfrm>
          <a:prstGeom prst="rect">
            <a:avLst/>
          </a:prstGeom>
        </p:spPr>
      </p:pic>
      <p:pic>
        <p:nvPicPr>
          <p:cNvPr id="14" name="T2 in wrfout_d01_2023-04-25_00%253A00%253A00">
            <a:hlinkClick r:id="" action="ppaction://media"/>
            <a:extLst>
              <a:ext uri="{FF2B5EF4-FFF2-40B4-BE49-F238E27FC236}">
                <a16:creationId xmlns:a16="http://schemas.microsoft.com/office/drawing/2014/main" id="{893EF93C-9D47-425C-9285-5EE866091C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41179" y="3274560"/>
            <a:ext cx="2948874" cy="1981275"/>
          </a:xfrm>
          <a:prstGeom prst="rect">
            <a:avLst/>
          </a:prstGeom>
        </p:spPr>
      </p:pic>
      <p:pic>
        <p:nvPicPr>
          <p:cNvPr id="15" name="U10 in wrfout_d01_2023-04-25_00%253A00%253A00">
            <a:hlinkClick r:id="" action="ppaction://media"/>
            <a:extLst>
              <a:ext uri="{FF2B5EF4-FFF2-40B4-BE49-F238E27FC236}">
                <a16:creationId xmlns:a16="http://schemas.microsoft.com/office/drawing/2014/main" id="{8E64DD88-A2E9-470C-BB41-A4561E1B098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35782" y="3320992"/>
            <a:ext cx="2879766" cy="193484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AB6AEDD-6E0D-4071-B0AB-80D1107D09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26017" y="5180514"/>
            <a:ext cx="4372099" cy="167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5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7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7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31</Words>
  <Application>Microsoft Office PowerPoint</Application>
  <PresentationFormat>Panoramiczny</PresentationFormat>
  <Paragraphs>11</Paragraphs>
  <Slides>8</Slides>
  <Notes>0</Notes>
  <HiddenSlides>0</HiddenSlides>
  <MMClips>2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Motyw pakietu Office</vt:lpstr>
      <vt:lpstr>Ścieżki dyplomowania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Blok tematyczny</dc:title>
  <dc:creator>Mirosław Zimnoch</dc:creator>
  <cp:lastModifiedBy>Mirosław Zimnoch</cp:lastModifiedBy>
  <cp:revision>11</cp:revision>
  <dcterms:created xsi:type="dcterms:W3CDTF">2023-12-05T16:50:38Z</dcterms:created>
  <dcterms:modified xsi:type="dcterms:W3CDTF">2023-12-19T15:28:19Z</dcterms:modified>
</cp:coreProperties>
</file>