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72" r:id="rId1"/>
    <p:sldMasterId id="2147483684" r:id="rId2"/>
  </p:sldMasterIdLst>
  <p:notesMasterIdLst>
    <p:notesMasterId r:id="rId16"/>
  </p:notesMasterIdLst>
  <p:sldIdLst>
    <p:sldId id="256" r:id="rId3"/>
    <p:sldId id="257" r:id="rId4"/>
    <p:sldId id="261" r:id="rId5"/>
    <p:sldId id="259" r:id="rId6"/>
    <p:sldId id="260" r:id="rId7"/>
    <p:sldId id="268" r:id="rId8"/>
    <p:sldId id="269" r:id="rId9"/>
    <p:sldId id="270" r:id="rId10"/>
    <p:sldId id="272" r:id="rId11"/>
    <p:sldId id="273" r:id="rId12"/>
    <p:sldId id="274" r:id="rId13"/>
    <p:sldId id="275" r:id="rId14"/>
    <p:sldId id="276" r:id="rId15"/>
  </p:sldIdLst>
  <p:sldSz cx="13433425" cy="7556500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0">
          <p15:clr>
            <a:srgbClr val="A4A3A4"/>
          </p15:clr>
        </p15:guide>
        <p15:guide id="2" pos="42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8572BD-235A-4504-9AE9-F12F324D9261}" v="82" dt="2026-01-19T11:28:36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>
        <p:scale>
          <a:sx n="65" d="100"/>
          <a:sy n="65" d="100"/>
        </p:scale>
        <p:origin x="51" y="168"/>
      </p:cViewPr>
      <p:guideLst>
        <p:guide orient="horz" pos="2380"/>
        <p:guide pos="42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aberko" userId="a57750c5-bdbe-4787-a233-c39b98d690dc" providerId="ADAL" clId="{BD63B455-AEF3-4189-9784-2868B7050868}"/>
    <pc:docChg chg="undo custSel addSld delSld modSld">
      <pc:chgData name="Jakub Haberko" userId="a57750c5-bdbe-4787-a233-c39b98d690dc" providerId="ADAL" clId="{BD63B455-AEF3-4189-9784-2868B7050868}" dt="2026-01-19T11:33:10.432" v="327" actId="1038"/>
      <pc:docMkLst>
        <pc:docMk/>
      </pc:docMkLst>
      <pc:sldChg chg="modSp mod">
        <pc:chgData name="Jakub Haberko" userId="a57750c5-bdbe-4787-a233-c39b98d690dc" providerId="ADAL" clId="{BD63B455-AEF3-4189-9784-2868B7050868}" dt="2026-01-19T11:09:51.543" v="23" actId="20577"/>
        <pc:sldMkLst>
          <pc:docMk/>
          <pc:sldMk cId="0" sldId="256"/>
        </pc:sldMkLst>
        <pc:spChg chg="mod">
          <ac:chgData name="Jakub Haberko" userId="a57750c5-bdbe-4787-a233-c39b98d690dc" providerId="ADAL" clId="{BD63B455-AEF3-4189-9784-2868B7050868}" dt="2026-01-19T11:09:51.543" v="23" actId="20577"/>
          <ac:spMkLst>
            <pc:docMk/>
            <pc:sldMk cId="0" sldId="256"/>
            <ac:spMk id="4098" creationId="{4A4DFF6B-F426-A8D7-A326-35E05B410E13}"/>
          </ac:spMkLst>
        </pc:spChg>
      </pc:sldChg>
      <pc:sldChg chg="del">
        <pc:chgData name="Jakub Haberko" userId="a57750c5-bdbe-4787-a233-c39b98d690dc" providerId="ADAL" clId="{BD63B455-AEF3-4189-9784-2868B7050868}" dt="2026-01-19T11:11:45.031" v="25" actId="47"/>
        <pc:sldMkLst>
          <pc:docMk/>
          <pc:sldMk cId="3867160229" sldId="258"/>
        </pc:sldMkLst>
      </pc:sldChg>
      <pc:sldChg chg="del">
        <pc:chgData name="Jakub Haberko" userId="a57750c5-bdbe-4787-a233-c39b98d690dc" providerId="ADAL" clId="{BD63B455-AEF3-4189-9784-2868B7050868}" dt="2026-01-19T11:11:45.031" v="25" actId="47"/>
        <pc:sldMkLst>
          <pc:docMk/>
          <pc:sldMk cId="363187087" sldId="262"/>
        </pc:sldMkLst>
      </pc:sldChg>
      <pc:sldChg chg="del">
        <pc:chgData name="Jakub Haberko" userId="a57750c5-bdbe-4787-a233-c39b98d690dc" providerId="ADAL" clId="{BD63B455-AEF3-4189-9784-2868B7050868}" dt="2026-01-19T11:11:45.031" v="25" actId="47"/>
        <pc:sldMkLst>
          <pc:docMk/>
          <pc:sldMk cId="2225182364" sldId="263"/>
        </pc:sldMkLst>
      </pc:sldChg>
      <pc:sldChg chg="del">
        <pc:chgData name="Jakub Haberko" userId="a57750c5-bdbe-4787-a233-c39b98d690dc" providerId="ADAL" clId="{BD63B455-AEF3-4189-9784-2868B7050868}" dt="2026-01-19T11:11:45.031" v="25" actId="47"/>
        <pc:sldMkLst>
          <pc:docMk/>
          <pc:sldMk cId="3111607637" sldId="264"/>
        </pc:sldMkLst>
      </pc:sldChg>
      <pc:sldChg chg="del">
        <pc:chgData name="Jakub Haberko" userId="a57750c5-bdbe-4787-a233-c39b98d690dc" providerId="ADAL" clId="{BD63B455-AEF3-4189-9784-2868B7050868}" dt="2026-01-19T11:11:45.031" v="25" actId="47"/>
        <pc:sldMkLst>
          <pc:docMk/>
          <pc:sldMk cId="1459979163" sldId="265"/>
        </pc:sldMkLst>
      </pc:sldChg>
      <pc:sldChg chg="del">
        <pc:chgData name="Jakub Haberko" userId="a57750c5-bdbe-4787-a233-c39b98d690dc" providerId="ADAL" clId="{BD63B455-AEF3-4189-9784-2868B7050868}" dt="2026-01-19T11:11:45.031" v="25" actId="47"/>
        <pc:sldMkLst>
          <pc:docMk/>
          <pc:sldMk cId="0" sldId="266"/>
        </pc:sldMkLst>
      </pc:sldChg>
      <pc:sldChg chg="del">
        <pc:chgData name="Jakub Haberko" userId="a57750c5-bdbe-4787-a233-c39b98d690dc" providerId="ADAL" clId="{BD63B455-AEF3-4189-9784-2868B7050868}" dt="2026-01-19T11:11:45.031" v="25" actId="47"/>
        <pc:sldMkLst>
          <pc:docMk/>
          <pc:sldMk cId="3036263299" sldId="267"/>
        </pc:sldMkLst>
      </pc:sldChg>
      <pc:sldChg chg="addSp delSp modSp add mod">
        <pc:chgData name="Jakub Haberko" userId="a57750c5-bdbe-4787-a233-c39b98d690dc" providerId="ADAL" clId="{BD63B455-AEF3-4189-9784-2868B7050868}" dt="2026-01-19T11:20:53.638" v="248" actId="1036"/>
        <pc:sldMkLst>
          <pc:docMk/>
          <pc:sldMk cId="2171226927" sldId="268"/>
        </pc:sldMkLst>
        <pc:spChg chg="add mod">
          <ac:chgData name="Jakub Haberko" userId="a57750c5-bdbe-4787-a233-c39b98d690dc" providerId="ADAL" clId="{BD63B455-AEF3-4189-9784-2868B7050868}" dt="2026-01-19T11:20:41.785" v="245" actId="1035"/>
          <ac:spMkLst>
            <pc:docMk/>
            <pc:sldMk cId="2171226927" sldId="268"/>
            <ac:spMk id="2" creationId="{003675EF-326C-AFCA-7B72-FDFACD984D81}"/>
          </ac:spMkLst>
        </pc:spChg>
        <pc:spChg chg="del">
          <ac:chgData name="Jakub Haberko" userId="a57750c5-bdbe-4787-a233-c39b98d690dc" providerId="ADAL" clId="{BD63B455-AEF3-4189-9784-2868B7050868}" dt="2026-01-19T11:12:17.618" v="54" actId="478"/>
          <ac:spMkLst>
            <pc:docMk/>
            <pc:sldMk cId="2171226927" sldId="268"/>
            <ac:spMk id="9" creationId="{2A51B747-F961-4360-B657-8DD9E0F4BE77}"/>
          </ac:spMkLst>
        </pc:spChg>
        <pc:spChg chg="mod">
          <ac:chgData name="Jakub Haberko" userId="a57750c5-bdbe-4787-a233-c39b98d690dc" providerId="ADAL" clId="{BD63B455-AEF3-4189-9784-2868B7050868}" dt="2026-01-19T11:20:53.638" v="248" actId="1036"/>
          <ac:spMkLst>
            <pc:docMk/>
            <pc:sldMk cId="2171226927" sldId="268"/>
            <ac:spMk id="10" creationId="{FC1B32B7-0EA9-4CD2-94A1-7C7E07403A2C}"/>
          </ac:spMkLst>
        </pc:spChg>
        <pc:spChg chg="mod">
          <ac:chgData name="Jakub Haberko" userId="a57750c5-bdbe-4787-a233-c39b98d690dc" providerId="ADAL" clId="{BD63B455-AEF3-4189-9784-2868B7050868}" dt="2026-01-19T11:20:33.839" v="244" actId="6549"/>
          <ac:spMkLst>
            <pc:docMk/>
            <pc:sldMk cId="2171226927" sldId="268"/>
            <ac:spMk id="11" creationId="{1C6B69F8-6161-4D16-8D17-CF91F7B6CCE7}"/>
          </ac:spMkLst>
        </pc:spChg>
      </pc:sldChg>
      <pc:sldChg chg="modSp add mod">
        <pc:chgData name="Jakub Haberko" userId="a57750c5-bdbe-4787-a233-c39b98d690dc" providerId="ADAL" clId="{BD63B455-AEF3-4189-9784-2868B7050868}" dt="2026-01-19T11:28:36.734" v="272" actId="14100"/>
        <pc:sldMkLst>
          <pc:docMk/>
          <pc:sldMk cId="145449917" sldId="269"/>
        </pc:sldMkLst>
        <pc:spChg chg="mod">
          <ac:chgData name="Jakub Haberko" userId="a57750c5-bdbe-4787-a233-c39b98d690dc" providerId="ADAL" clId="{BD63B455-AEF3-4189-9784-2868B7050868}" dt="2026-01-19T11:14:36.914" v="141" actId="14100"/>
          <ac:spMkLst>
            <pc:docMk/>
            <pc:sldMk cId="145449917" sldId="269"/>
            <ac:spMk id="120" creationId="{38DB0D82-AE3C-49FE-A60E-47840BA57A18}"/>
          </ac:spMkLst>
        </pc:spChg>
        <pc:spChg chg="mod">
          <ac:chgData name="Jakub Haberko" userId="a57750c5-bdbe-4787-a233-c39b98d690dc" providerId="ADAL" clId="{BD63B455-AEF3-4189-9784-2868B7050868}" dt="2026-01-19T11:14:52.792" v="142" actId="20577"/>
          <ac:spMkLst>
            <pc:docMk/>
            <pc:sldMk cId="145449917" sldId="269"/>
            <ac:spMk id="121" creationId="{6818D894-FD37-43D0-B78C-D6E95C124369}"/>
          </ac:spMkLst>
        </pc:spChg>
        <pc:spChg chg="mod">
          <ac:chgData name="Jakub Haberko" userId="a57750c5-bdbe-4787-a233-c39b98d690dc" providerId="ADAL" clId="{BD63B455-AEF3-4189-9784-2868B7050868}" dt="2026-01-19T11:28:36.734" v="272" actId="14100"/>
          <ac:spMkLst>
            <pc:docMk/>
            <pc:sldMk cId="145449917" sldId="269"/>
            <ac:spMk id="140" creationId="{4DD88A47-CE6F-4267-A065-F439B1774E33}"/>
          </ac:spMkLst>
        </pc:spChg>
      </pc:sldChg>
      <pc:sldChg chg="modSp add mod">
        <pc:chgData name="Jakub Haberko" userId="a57750c5-bdbe-4787-a233-c39b98d690dc" providerId="ADAL" clId="{BD63B455-AEF3-4189-9784-2868B7050868}" dt="2026-01-19T11:21:56.230" v="258" actId="1035"/>
        <pc:sldMkLst>
          <pc:docMk/>
          <pc:sldMk cId="3261105869" sldId="270"/>
        </pc:sldMkLst>
        <pc:spChg chg="mod">
          <ac:chgData name="Jakub Haberko" userId="a57750c5-bdbe-4787-a233-c39b98d690dc" providerId="ADAL" clId="{BD63B455-AEF3-4189-9784-2868B7050868}" dt="2026-01-19T11:21:56.230" v="258" actId="1035"/>
          <ac:spMkLst>
            <pc:docMk/>
            <pc:sldMk cId="3261105869" sldId="270"/>
            <ac:spMk id="23" creationId="{03AAB5D9-5277-41DA-B75B-50309B1095E1}"/>
          </ac:spMkLst>
        </pc:spChg>
        <pc:spChg chg="mod">
          <ac:chgData name="Jakub Haberko" userId="a57750c5-bdbe-4787-a233-c39b98d690dc" providerId="ADAL" clId="{BD63B455-AEF3-4189-9784-2868B7050868}" dt="2026-01-19T11:15:18.112" v="151" actId="1035"/>
          <ac:spMkLst>
            <pc:docMk/>
            <pc:sldMk cId="3261105869" sldId="270"/>
            <ac:spMk id="24" creationId="{F4E3D7CA-7EE9-43CF-A351-EF695CB9DBD1}"/>
          </ac:spMkLst>
        </pc:spChg>
        <pc:spChg chg="mod">
          <ac:chgData name="Jakub Haberko" userId="a57750c5-bdbe-4787-a233-c39b98d690dc" providerId="ADAL" clId="{BD63B455-AEF3-4189-9784-2868B7050868}" dt="2026-01-19T11:15:18.112" v="151" actId="1035"/>
          <ac:spMkLst>
            <pc:docMk/>
            <pc:sldMk cId="3261105869" sldId="270"/>
            <ac:spMk id="52" creationId="{1711C01F-9C29-43A2-9A5F-BF922B31214B}"/>
          </ac:spMkLst>
        </pc:spChg>
        <pc:spChg chg="mod">
          <ac:chgData name="Jakub Haberko" userId="a57750c5-bdbe-4787-a233-c39b98d690dc" providerId="ADAL" clId="{BD63B455-AEF3-4189-9784-2868B7050868}" dt="2026-01-19T11:21:56.230" v="258" actId="1035"/>
          <ac:spMkLst>
            <pc:docMk/>
            <pc:sldMk cId="3261105869" sldId="270"/>
            <ac:spMk id="62" creationId="{2C12428D-1E32-4440-9D6A-7304AC3AE66E}"/>
          </ac:spMkLst>
        </pc:spChg>
        <pc:spChg chg="mod">
          <ac:chgData name="Jakub Haberko" userId="a57750c5-bdbe-4787-a233-c39b98d690dc" providerId="ADAL" clId="{BD63B455-AEF3-4189-9784-2868B7050868}" dt="2026-01-19T11:12:26.657" v="67" actId="1038"/>
          <ac:spMkLst>
            <pc:docMk/>
            <pc:sldMk cId="3261105869" sldId="270"/>
            <ac:spMk id="140" creationId="{4DD88A47-CE6F-4267-A065-F439B1774E33}"/>
          </ac:spMkLst>
        </pc:spChg>
        <pc:picChg chg="mod">
          <ac:chgData name="Jakub Haberko" userId="a57750c5-bdbe-4787-a233-c39b98d690dc" providerId="ADAL" clId="{BD63B455-AEF3-4189-9784-2868B7050868}" dt="2026-01-19T11:15:18.112" v="151" actId="1035"/>
          <ac:picMkLst>
            <pc:docMk/>
            <pc:sldMk cId="3261105869" sldId="270"/>
            <ac:picMk id="25" creationId="{25ACD630-A52B-452B-A94B-1E7E257B2327}"/>
          </ac:picMkLst>
        </pc:picChg>
      </pc:sldChg>
      <pc:sldChg chg="add del">
        <pc:chgData name="Jakub Haberko" userId="a57750c5-bdbe-4787-a233-c39b98d690dc" providerId="ADAL" clId="{BD63B455-AEF3-4189-9784-2868B7050868}" dt="2026-01-19T11:12:42.685" v="68" actId="47"/>
        <pc:sldMkLst>
          <pc:docMk/>
          <pc:sldMk cId="1357545884" sldId="271"/>
        </pc:sldMkLst>
      </pc:sldChg>
      <pc:sldChg chg="modSp add mod">
        <pc:chgData name="Jakub Haberko" userId="a57750c5-bdbe-4787-a233-c39b98d690dc" providerId="ADAL" clId="{BD63B455-AEF3-4189-9784-2868B7050868}" dt="2026-01-19T11:33:10.432" v="327" actId="1038"/>
        <pc:sldMkLst>
          <pc:docMk/>
          <pc:sldMk cId="2500070150" sldId="272"/>
        </pc:sldMkLst>
        <pc:spChg chg="mod">
          <ac:chgData name="Jakub Haberko" userId="a57750c5-bdbe-4787-a233-c39b98d690dc" providerId="ADAL" clId="{BD63B455-AEF3-4189-9784-2868B7050868}" dt="2026-01-19T11:33:10.432" v="327" actId="1038"/>
          <ac:spMkLst>
            <pc:docMk/>
            <pc:sldMk cId="2500070150" sldId="272"/>
            <ac:spMk id="8" creationId="{57507BC0-89C3-4EE5-9AB2-409CEED53469}"/>
          </ac:spMkLst>
        </pc:spChg>
        <pc:spChg chg="mod">
          <ac:chgData name="Jakub Haberko" userId="a57750c5-bdbe-4787-a233-c39b98d690dc" providerId="ADAL" clId="{BD63B455-AEF3-4189-9784-2868B7050868}" dt="2026-01-19T11:30:16.586" v="290" actId="1036"/>
          <ac:spMkLst>
            <pc:docMk/>
            <pc:sldMk cId="2500070150" sldId="272"/>
            <ac:spMk id="25" creationId="{7FE258D9-31EA-4EA1-AEB8-9ED4DF9536AC}"/>
          </ac:spMkLst>
        </pc:spChg>
        <pc:spChg chg="mod">
          <ac:chgData name="Jakub Haberko" userId="a57750c5-bdbe-4787-a233-c39b98d690dc" providerId="ADAL" clId="{BD63B455-AEF3-4189-9784-2868B7050868}" dt="2026-01-19T11:12:52.240" v="87" actId="1037"/>
          <ac:spMkLst>
            <pc:docMk/>
            <pc:sldMk cId="2500070150" sldId="272"/>
            <ac:spMk id="171" creationId="{00000000-0000-0000-0000-000000000000}"/>
          </ac:spMkLst>
        </pc:spChg>
      </pc:sldChg>
      <pc:sldChg chg="addSp delSp modSp add mod">
        <pc:chgData name="Jakub Haberko" userId="a57750c5-bdbe-4787-a233-c39b98d690dc" providerId="ADAL" clId="{BD63B455-AEF3-4189-9784-2868B7050868}" dt="2026-01-19T11:16:00.084" v="197" actId="1038"/>
        <pc:sldMkLst>
          <pc:docMk/>
          <pc:sldMk cId="3857533369" sldId="273"/>
        </pc:sldMkLst>
        <pc:spChg chg="add mod">
          <ac:chgData name="Jakub Haberko" userId="a57750c5-bdbe-4787-a233-c39b98d690dc" providerId="ADAL" clId="{BD63B455-AEF3-4189-9784-2868B7050868}" dt="2026-01-19T11:13:00.435" v="89"/>
          <ac:spMkLst>
            <pc:docMk/>
            <pc:sldMk cId="3857533369" sldId="273"/>
            <ac:spMk id="6" creationId="{CA161A2A-BDBB-B5F0-D99D-08D858C7A7DF}"/>
          </ac:spMkLst>
        </pc:spChg>
        <pc:spChg chg="mod">
          <ac:chgData name="Jakub Haberko" userId="a57750c5-bdbe-4787-a233-c39b98d690dc" providerId="ADAL" clId="{BD63B455-AEF3-4189-9784-2868B7050868}" dt="2026-01-19T11:16:00.084" v="197" actId="1038"/>
          <ac:spMkLst>
            <pc:docMk/>
            <pc:sldMk cId="3857533369" sldId="273"/>
            <ac:spMk id="25" creationId="{38F2F4FD-633C-813D-96A1-AB6268D8969C}"/>
          </ac:spMkLst>
        </pc:spChg>
        <pc:spChg chg="del">
          <ac:chgData name="Jakub Haberko" userId="a57750c5-bdbe-4787-a233-c39b98d690dc" providerId="ADAL" clId="{BD63B455-AEF3-4189-9784-2868B7050868}" dt="2026-01-19T11:12:59.737" v="88" actId="478"/>
          <ac:spMkLst>
            <pc:docMk/>
            <pc:sldMk cId="3857533369" sldId="273"/>
            <ac:spMk id="171" creationId="{594DD35D-AAD5-CE37-D662-B419691ACCD8}"/>
          </ac:spMkLst>
        </pc:spChg>
      </pc:sldChg>
      <pc:sldChg chg="modSp add mod">
        <pc:chgData name="Jakub Haberko" userId="a57750c5-bdbe-4787-a233-c39b98d690dc" providerId="ADAL" clId="{BD63B455-AEF3-4189-9784-2868B7050868}" dt="2026-01-19T11:32:56.038" v="322" actId="1037"/>
        <pc:sldMkLst>
          <pc:docMk/>
          <pc:sldMk cId="80969814" sldId="274"/>
        </pc:sldMkLst>
        <pc:spChg chg="mod">
          <ac:chgData name="Jakub Haberko" userId="a57750c5-bdbe-4787-a233-c39b98d690dc" providerId="ADAL" clId="{BD63B455-AEF3-4189-9784-2868B7050868}" dt="2026-01-19T11:32:56.038" v="322" actId="1037"/>
          <ac:spMkLst>
            <pc:docMk/>
            <pc:sldMk cId="80969814" sldId="274"/>
            <ac:spMk id="8" creationId="{57507BC0-89C3-4EE5-9AB2-409CEED53469}"/>
          </ac:spMkLst>
        </pc:spChg>
        <pc:spChg chg="mod">
          <ac:chgData name="Jakub Haberko" userId="a57750c5-bdbe-4787-a233-c39b98d690dc" providerId="ADAL" clId="{BD63B455-AEF3-4189-9784-2868B7050868}" dt="2026-01-19T11:26:09.088" v="266" actId="1036"/>
          <ac:spMkLst>
            <pc:docMk/>
            <pc:sldMk cId="80969814" sldId="274"/>
            <ac:spMk id="25" creationId="{7FE258D9-31EA-4EA1-AEB8-9ED4DF9536AC}"/>
          </ac:spMkLst>
        </pc:spChg>
        <pc:spChg chg="mod">
          <ac:chgData name="Jakub Haberko" userId="a57750c5-bdbe-4787-a233-c39b98d690dc" providerId="ADAL" clId="{BD63B455-AEF3-4189-9784-2868B7050868}" dt="2026-01-19T11:13:04.522" v="104" actId="1038"/>
          <ac:spMkLst>
            <pc:docMk/>
            <pc:sldMk cId="80969814" sldId="274"/>
            <ac:spMk id="171" creationId="{00000000-0000-0000-0000-000000000000}"/>
          </ac:spMkLst>
        </pc:spChg>
      </pc:sldChg>
      <pc:sldChg chg="modSp add mod">
        <pc:chgData name="Jakub Haberko" userId="a57750c5-bdbe-4787-a233-c39b98d690dc" providerId="ADAL" clId="{BD63B455-AEF3-4189-9784-2868B7050868}" dt="2026-01-19T11:17:56.127" v="225" actId="1035"/>
        <pc:sldMkLst>
          <pc:docMk/>
          <pc:sldMk cId="0" sldId="275"/>
        </pc:sldMkLst>
        <pc:spChg chg="mod">
          <ac:chgData name="Jakub Haberko" userId="a57750c5-bdbe-4787-a233-c39b98d690dc" providerId="ADAL" clId="{BD63B455-AEF3-4189-9784-2868B7050868}" dt="2026-01-19T11:13:11.348" v="118" actId="1038"/>
          <ac:spMkLst>
            <pc:docMk/>
            <pc:sldMk cId="0" sldId="275"/>
            <ac:spMk id="171" creationId="{00000000-0000-0000-0000-000000000000}"/>
          </ac:spMkLst>
        </pc:spChg>
        <pc:spChg chg="mod">
          <ac:chgData name="Jakub Haberko" userId="a57750c5-bdbe-4787-a233-c39b98d690dc" providerId="ADAL" clId="{BD63B455-AEF3-4189-9784-2868B7050868}" dt="2026-01-19T11:17:52.689" v="222" actId="1037"/>
          <ac:spMkLst>
            <pc:docMk/>
            <pc:sldMk cId="0" sldId="275"/>
            <ac:spMk id="172" creationId="{00000000-0000-0000-0000-000000000000}"/>
          </ac:spMkLst>
        </pc:spChg>
        <pc:spChg chg="mod">
          <ac:chgData name="Jakub Haberko" userId="a57750c5-bdbe-4787-a233-c39b98d690dc" providerId="ADAL" clId="{BD63B455-AEF3-4189-9784-2868B7050868}" dt="2026-01-19T11:17:56.127" v="225" actId="1035"/>
          <ac:spMkLst>
            <pc:docMk/>
            <pc:sldMk cId="0" sldId="275"/>
            <ac:spMk id="177" creationId="{00000000-0000-0000-0000-000000000000}"/>
          </ac:spMkLst>
        </pc:spChg>
      </pc:sldChg>
      <pc:sldChg chg="addSp delSp modSp add mod">
        <pc:chgData name="Jakub Haberko" userId="a57750c5-bdbe-4787-a233-c39b98d690dc" providerId="ADAL" clId="{BD63B455-AEF3-4189-9784-2868B7050868}" dt="2026-01-19T11:18:11.797" v="237" actId="1038"/>
        <pc:sldMkLst>
          <pc:docMk/>
          <pc:sldMk cId="916804600" sldId="276"/>
        </pc:sldMkLst>
        <pc:spChg chg="add mod">
          <ac:chgData name="Jakub Haberko" userId="a57750c5-bdbe-4787-a233-c39b98d690dc" providerId="ADAL" clId="{BD63B455-AEF3-4189-9784-2868B7050868}" dt="2026-01-19T11:13:19.295" v="120"/>
          <ac:spMkLst>
            <pc:docMk/>
            <pc:sldMk cId="916804600" sldId="276"/>
            <ac:spMk id="2" creationId="{4ACF041A-6310-4682-05C7-8B22AD58BC76}"/>
          </ac:spMkLst>
        </pc:spChg>
        <pc:spChg chg="del">
          <ac:chgData name="Jakub Haberko" userId="a57750c5-bdbe-4787-a233-c39b98d690dc" providerId="ADAL" clId="{BD63B455-AEF3-4189-9784-2868B7050868}" dt="2026-01-19T11:13:18.545" v="119" actId="478"/>
          <ac:spMkLst>
            <pc:docMk/>
            <pc:sldMk cId="916804600" sldId="276"/>
            <ac:spMk id="6" creationId="{203A155E-CEE5-45CD-90D7-2DBB9A894E2A}"/>
          </ac:spMkLst>
        </pc:spChg>
        <pc:spChg chg="mod">
          <ac:chgData name="Jakub Haberko" userId="a57750c5-bdbe-4787-a233-c39b98d690dc" providerId="ADAL" clId="{BD63B455-AEF3-4189-9784-2868B7050868}" dt="2026-01-19T11:18:11.797" v="237" actId="1038"/>
          <ac:spMkLst>
            <pc:docMk/>
            <pc:sldMk cId="916804600" sldId="276"/>
            <ac:spMk id="7" creationId="{875DCE37-7A65-4271-AF43-F51B7472916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D3FE8031-C63A-3B9A-A6FC-55946558CA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9905FCB-4CAF-8234-AF47-99F76B9A86F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pl-PL" noProof="0">
                <a:sym typeface="Helvetica Neue" charset="0"/>
              </a:rPr>
              <a:t>Second level</a:t>
            </a:r>
          </a:p>
          <a:p>
            <a:pPr lvl="2"/>
            <a:r>
              <a:rPr lang="en-US" altLang="pl-PL" noProof="0">
                <a:sym typeface="Helvetica Neue" charset="0"/>
              </a:rPr>
              <a:t>Third level</a:t>
            </a:r>
          </a:p>
          <a:p>
            <a:pPr lvl="3"/>
            <a:r>
              <a:rPr lang="en-US" altLang="pl-PL" noProof="0">
                <a:sym typeface="Helvetica Neue" charset="0"/>
              </a:rPr>
              <a:t>Fourth level</a:t>
            </a:r>
          </a:p>
          <a:p>
            <a:pPr lvl="4"/>
            <a:r>
              <a:rPr lang="en-US" altLang="pl-PL" noProof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07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ymbol zastępczy numeru slajdu 7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lnSpc>
                <a:spcPct val="100000"/>
              </a:lnSpc>
            </a:pPr>
            <a:fld id="{9F890FAC-BED3-4469-96F6-1C49AB1817A8}" type="slidenum">
              <a:rPr lang="en-US" sz="2400" b="0" strike="noStrike" spc="-1">
                <a:solidFill>
                  <a:srgbClr val="000000"/>
                </a:solidFill>
                <a:latin typeface="Arial"/>
                <a:ea typeface="+mn-ea"/>
              </a:rPr>
              <a:t>6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289" name="Rectangle 7"/>
          <p:cNvSpPr/>
          <p:nvPr/>
        </p:nvSpPr>
        <p:spPr>
          <a:xfrm>
            <a:off x="3884760" y="8685360"/>
            <a:ext cx="2971440" cy="456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10DFF3D6-0CE8-4A47-8020-651E2338C8F6}" type="slidenum">
              <a:rPr lang="en-US" sz="2400" b="0" strike="noStrike" spc="-1">
                <a:solidFill>
                  <a:srgbClr val="000000"/>
                </a:solidFill>
                <a:latin typeface="Arial"/>
                <a:ea typeface="+mn-ea"/>
              </a:rPr>
              <a:t>6</a:t>
            </a:fld>
            <a:endParaRPr lang="en-US" sz="2400" b="0" strike="noStrike" spc="-1">
              <a:latin typeface="Arial"/>
            </a:endParaRPr>
          </a:p>
        </p:txBody>
      </p:sp>
      <p:sp>
        <p:nvSpPr>
          <p:cNvPr id="2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2062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4785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ymbol zastępczy numeru slajdu 7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lnSpc>
                <a:spcPct val="100000"/>
              </a:lnSpc>
            </a:pPr>
            <a:fld id="{9F890FAC-BED3-4469-96F6-1C49AB1817A8}" type="slidenum">
              <a:rPr lang="en-US" sz="2400" b="0" strike="noStrike" spc="-1">
                <a:solidFill>
                  <a:srgbClr val="000000"/>
                </a:solidFill>
                <a:latin typeface="Arial"/>
                <a:ea typeface="+mn-ea"/>
              </a:rPr>
              <a:t>7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289" name="Rectangle 7"/>
          <p:cNvSpPr/>
          <p:nvPr/>
        </p:nvSpPr>
        <p:spPr>
          <a:xfrm>
            <a:off x="3884760" y="8685360"/>
            <a:ext cx="2971440" cy="456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10DFF3D6-0CE8-4A47-8020-651E2338C8F6}" type="slidenum">
              <a:rPr lang="en-US" sz="2400" b="0" strike="noStrike" spc="-1">
                <a:solidFill>
                  <a:srgbClr val="000000"/>
                </a:solidFill>
                <a:latin typeface="Arial"/>
                <a:ea typeface="+mn-ea"/>
              </a:rPr>
              <a:t>7</a:t>
            </a:fld>
            <a:endParaRPr lang="en-US" sz="2400" b="0" strike="noStrike" spc="-1">
              <a:latin typeface="Arial"/>
            </a:endParaRPr>
          </a:p>
        </p:txBody>
      </p:sp>
      <p:sp>
        <p:nvSpPr>
          <p:cNvPr id="2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2062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2016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ymbol zastępczy numeru slajdu 7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lnSpc>
                <a:spcPct val="100000"/>
              </a:lnSpc>
            </a:pPr>
            <a:fld id="{9F890FAC-BED3-4469-96F6-1C49AB1817A8}" type="slidenum">
              <a:rPr lang="en-US" sz="2400" b="0" strike="noStrike" spc="-1">
                <a:solidFill>
                  <a:srgbClr val="000000"/>
                </a:solidFill>
                <a:latin typeface="Arial"/>
                <a:ea typeface="+mn-ea"/>
              </a:rPr>
              <a:t>8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289" name="Rectangle 7"/>
          <p:cNvSpPr/>
          <p:nvPr/>
        </p:nvSpPr>
        <p:spPr>
          <a:xfrm>
            <a:off x="3884760" y="8685360"/>
            <a:ext cx="2971440" cy="456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10DFF3D6-0CE8-4A47-8020-651E2338C8F6}" type="slidenum">
              <a:rPr lang="en-US" sz="2400" b="0" strike="noStrike" spc="-1">
                <a:solidFill>
                  <a:srgbClr val="000000"/>
                </a:solidFill>
                <a:latin typeface="Arial"/>
                <a:ea typeface="+mn-ea"/>
              </a:rPr>
              <a:t>8</a:t>
            </a:fld>
            <a:endParaRPr lang="en-US" sz="2400" b="0" strike="noStrike" spc="-1">
              <a:latin typeface="Arial"/>
            </a:endParaRPr>
          </a:p>
        </p:txBody>
      </p:sp>
      <p:sp>
        <p:nvSpPr>
          <p:cNvPr id="2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2062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776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ymbol zastępczy numeru slajdu 7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lnSpc>
                <a:spcPct val="100000"/>
              </a:lnSpc>
            </a:pPr>
            <a:fld id="{9F890FAC-BED3-4469-96F6-1C49AB1817A8}" type="slidenum">
              <a:rPr lang="en-US" sz="2400" b="0" strike="noStrike" spc="-1">
                <a:solidFill>
                  <a:srgbClr val="000000"/>
                </a:solidFill>
                <a:latin typeface="Arial"/>
                <a:ea typeface="+mn-ea"/>
              </a:rPr>
              <a:t>9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289" name="Rectangle 7"/>
          <p:cNvSpPr/>
          <p:nvPr/>
        </p:nvSpPr>
        <p:spPr>
          <a:xfrm>
            <a:off x="3884760" y="8685360"/>
            <a:ext cx="2971440" cy="456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10DFF3D6-0CE8-4A47-8020-651E2338C8F6}" type="slidenum">
              <a:rPr lang="en-US" sz="2400" b="0" strike="noStrike" spc="-1">
                <a:solidFill>
                  <a:srgbClr val="000000"/>
                </a:solidFill>
                <a:latin typeface="Arial"/>
                <a:ea typeface="+mn-ea"/>
              </a:rPr>
              <a:t>9</a:t>
            </a:fld>
            <a:endParaRPr lang="en-US" sz="2400" b="0" strike="noStrike" spc="-1">
              <a:latin typeface="Arial"/>
            </a:endParaRPr>
          </a:p>
        </p:txBody>
      </p:sp>
      <p:sp>
        <p:nvSpPr>
          <p:cNvPr id="2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2062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300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F2281-324D-1156-9C9D-05F513A8C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ymbol zastępczy numeru slajdu 7">
            <a:extLst>
              <a:ext uri="{FF2B5EF4-FFF2-40B4-BE49-F238E27FC236}">
                <a16:creationId xmlns:a16="http://schemas.microsoft.com/office/drawing/2014/main" id="{3809C21A-7CA6-4AEB-75F9-3754E928606D}"/>
              </a:ext>
            </a:extLst>
          </p:cNvPr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lnSpc>
                <a:spcPct val="100000"/>
              </a:lnSpc>
            </a:pPr>
            <a:fld id="{9F890FAC-BED3-4469-96F6-1C49AB1817A8}" type="slidenum">
              <a:rPr lang="en-US" sz="2400" b="0" strike="noStrike" spc="-1">
                <a:solidFill>
                  <a:srgbClr val="000000"/>
                </a:solidFill>
                <a:latin typeface="Arial"/>
                <a:ea typeface="+mn-ea"/>
              </a:rPr>
              <a:t>10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289" name="Rectangle 7">
            <a:extLst>
              <a:ext uri="{FF2B5EF4-FFF2-40B4-BE49-F238E27FC236}">
                <a16:creationId xmlns:a16="http://schemas.microsoft.com/office/drawing/2014/main" id="{86A121EA-0534-F073-A8C7-4F9CF6CFE017}"/>
              </a:ext>
            </a:extLst>
          </p:cNvPr>
          <p:cNvSpPr/>
          <p:nvPr/>
        </p:nvSpPr>
        <p:spPr>
          <a:xfrm>
            <a:off x="3884760" y="8685360"/>
            <a:ext cx="2971440" cy="456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10DFF3D6-0CE8-4A47-8020-651E2338C8F6}" type="slidenum">
              <a:rPr lang="en-US" sz="2400" b="0" strike="noStrike" spc="-1">
                <a:solidFill>
                  <a:srgbClr val="000000"/>
                </a:solidFill>
                <a:latin typeface="Arial"/>
                <a:ea typeface="+mn-ea"/>
              </a:rPr>
              <a:t>10</a:t>
            </a:fld>
            <a:endParaRPr lang="en-US" sz="2400" b="0" strike="noStrike" spc="-1">
              <a:latin typeface="Arial"/>
            </a:endParaRPr>
          </a:p>
        </p:txBody>
      </p:sp>
      <p:sp>
        <p:nvSpPr>
          <p:cNvPr id="290" name="PlaceHolder 1">
            <a:extLst>
              <a:ext uri="{FF2B5EF4-FFF2-40B4-BE49-F238E27FC236}">
                <a16:creationId xmlns:a16="http://schemas.microsoft.com/office/drawing/2014/main" id="{61C30FDC-BB22-AA50-BE31-0AE5892B4D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</p:sp>
      <p:sp>
        <p:nvSpPr>
          <p:cNvPr id="291" name="PlaceHolder 2">
            <a:extLst>
              <a:ext uri="{FF2B5EF4-FFF2-40B4-BE49-F238E27FC236}">
                <a16:creationId xmlns:a16="http://schemas.microsoft.com/office/drawing/2014/main" id="{B5A4261E-E0FC-84AA-79A1-26CD5832203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2062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544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ymbol zastępczy numeru slajdu 7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lnSpc>
                <a:spcPct val="100000"/>
              </a:lnSpc>
            </a:pPr>
            <a:fld id="{9F890FAC-BED3-4469-96F6-1C49AB1817A8}" type="slidenum">
              <a:rPr lang="en-US" sz="2400" b="0" strike="noStrike" spc="-1">
                <a:solidFill>
                  <a:srgbClr val="000000"/>
                </a:solidFill>
                <a:latin typeface="Arial"/>
                <a:ea typeface="+mn-ea"/>
              </a:rPr>
              <a:t>11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289" name="Rectangle 7"/>
          <p:cNvSpPr/>
          <p:nvPr/>
        </p:nvSpPr>
        <p:spPr>
          <a:xfrm>
            <a:off x="3884760" y="8685360"/>
            <a:ext cx="2971440" cy="456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10DFF3D6-0CE8-4A47-8020-651E2338C8F6}" type="slidenum">
              <a:rPr lang="en-US" sz="2400" b="0" strike="noStrike" spc="-1">
                <a:solidFill>
                  <a:srgbClr val="000000"/>
                </a:solidFill>
                <a:latin typeface="Arial"/>
                <a:ea typeface="+mn-ea"/>
              </a:rPr>
              <a:t>11</a:t>
            </a:fld>
            <a:endParaRPr lang="en-US" sz="2400" b="0" strike="noStrike" spc="-1">
              <a:latin typeface="Arial"/>
            </a:endParaRPr>
          </a:p>
        </p:txBody>
      </p:sp>
      <p:sp>
        <p:nvSpPr>
          <p:cNvPr id="2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2062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9817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ymbol zastępczy numeru slajdu 7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lnSpc>
                <a:spcPct val="100000"/>
              </a:lnSpc>
            </a:pPr>
            <a:fld id="{9F890FAC-BED3-4469-96F6-1C49AB1817A8}" type="slidenum">
              <a:rPr lang="en-US" sz="2400" b="0" strike="noStrike" spc="-1">
                <a:solidFill>
                  <a:srgbClr val="000000"/>
                </a:solidFill>
                <a:latin typeface="Arial"/>
                <a:ea typeface="+mn-ea"/>
              </a:rPr>
              <a:t>12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289" name="Rectangle 7"/>
          <p:cNvSpPr/>
          <p:nvPr/>
        </p:nvSpPr>
        <p:spPr>
          <a:xfrm>
            <a:off x="3884760" y="8685360"/>
            <a:ext cx="2971440" cy="456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10DFF3D6-0CE8-4A47-8020-651E2338C8F6}" type="slidenum">
              <a:rPr lang="en-US" sz="2400" b="0" strike="noStrike" spc="-1">
                <a:solidFill>
                  <a:srgbClr val="000000"/>
                </a:solidFill>
                <a:latin typeface="Arial"/>
                <a:ea typeface="+mn-ea"/>
              </a:rPr>
              <a:t>12</a:t>
            </a:fld>
            <a:endParaRPr lang="en-US" sz="2400" b="0" strike="noStrike" spc="-1">
              <a:latin typeface="Arial"/>
            </a:endParaRPr>
          </a:p>
        </p:txBody>
      </p:sp>
      <p:sp>
        <p:nvSpPr>
          <p:cNvPr id="2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2062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ymbol zastępczy numeru slajdu 7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/>
          <a:p>
            <a:pPr>
              <a:lnSpc>
                <a:spcPct val="100000"/>
              </a:lnSpc>
            </a:pPr>
            <a:fld id="{9F890FAC-BED3-4469-96F6-1C49AB1817A8}" type="slidenum">
              <a:rPr lang="en-US" sz="2400" b="0" strike="noStrike" spc="-1">
                <a:solidFill>
                  <a:srgbClr val="000000"/>
                </a:solidFill>
                <a:latin typeface="Arial"/>
                <a:ea typeface="+mn-ea"/>
              </a:rPr>
              <a:t>13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289" name="Rectangle 7"/>
          <p:cNvSpPr/>
          <p:nvPr/>
        </p:nvSpPr>
        <p:spPr>
          <a:xfrm>
            <a:off x="3884760" y="8685360"/>
            <a:ext cx="2971440" cy="456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10DFF3D6-0CE8-4A47-8020-651E2338C8F6}" type="slidenum">
              <a:rPr lang="en-US" sz="2400" b="0" strike="noStrike" spc="-1">
                <a:solidFill>
                  <a:srgbClr val="000000"/>
                </a:solidFill>
                <a:latin typeface="Arial"/>
                <a:ea typeface="+mn-ea"/>
              </a:rPr>
              <a:t>13</a:t>
            </a:fld>
            <a:endParaRPr lang="en-US" sz="2400" b="0" strike="noStrike" spc="-1">
              <a:latin typeface="Arial"/>
            </a:endParaRPr>
          </a:p>
        </p:txBody>
      </p:sp>
      <p:sp>
        <p:nvSpPr>
          <p:cNvPr id="2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2062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3129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178" y="1236678"/>
            <a:ext cx="10075069" cy="2630781"/>
          </a:xfrm>
        </p:spPr>
        <p:txBody>
          <a:bodyPr anchor="b"/>
          <a:lstStyle>
            <a:lvl1pPr algn="ctr">
              <a:defRPr sz="661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178" y="3968912"/>
            <a:ext cx="10075069" cy="1824404"/>
          </a:xfrm>
        </p:spPr>
        <p:txBody>
          <a:bodyPr/>
          <a:lstStyle>
            <a:lvl1pPr marL="0" indent="0" algn="ctr">
              <a:buNone/>
              <a:defRPr sz="2644"/>
            </a:lvl1pPr>
            <a:lvl2pPr marL="503743" indent="0" algn="ctr">
              <a:buNone/>
              <a:defRPr sz="2204"/>
            </a:lvl2pPr>
            <a:lvl3pPr marL="1007486" indent="0" algn="ctr">
              <a:buNone/>
              <a:defRPr sz="1983"/>
            </a:lvl3pPr>
            <a:lvl4pPr marL="1511229" indent="0" algn="ctr">
              <a:buNone/>
              <a:defRPr sz="1763"/>
            </a:lvl4pPr>
            <a:lvl5pPr marL="2014972" indent="0" algn="ctr">
              <a:buNone/>
              <a:defRPr sz="1763"/>
            </a:lvl5pPr>
            <a:lvl6pPr marL="2518715" indent="0" algn="ctr">
              <a:buNone/>
              <a:defRPr sz="1763"/>
            </a:lvl6pPr>
            <a:lvl7pPr marL="3022458" indent="0" algn="ctr">
              <a:buNone/>
              <a:defRPr sz="1763"/>
            </a:lvl7pPr>
            <a:lvl8pPr marL="3526201" indent="0" algn="ctr">
              <a:buNone/>
              <a:defRPr sz="1763"/>
            </a:lvl8pPr>
            <a:lvl9pPr marL="4029944" indent="0" algn="ctr">
              <a:buNone/>
              <a:defRPr sz="1763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EC1D9-AC05-6C88-9BE0-C8C75B9AE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B04F9-3F18-48F0-BBBB-F459CBD1F03E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36E11-0AB4-FAB4-70E3-B68BC2A29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B3D10-CC5B-7C0B-8D0C-B16B68FD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FBCD9-0746-4260-8F93-AFF598D5739F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772240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7CE37-4191-85B7-2CD5-D1A8AABA9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193E-4503-4E48-9E4A-E2E79AEAC0E6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AA596-9479-91A2-DE2F-C64C6A6CF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81DD3-6963-EE4A-5621-FFF2A60FE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DA42A-1633-4E1E-8DDC-FBA4A3D7E59B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57747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3295" y="402314"/>
            <a:ext cx="2896582" cy="640378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548" y="402314"/>
            <a:ext cx="8521829" cy="640378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7F289-9EF6-E649-5E42-FC7931234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A6B1A-67CA-4F8C-90E5-FE0A84BCF4C9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9BDD3-0039-C7D5-EAE2-1DB48351E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7DB4A-E6F6-3A56-1BC8-523EF97E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60E09-C241-4AC9-B06F-D758571D178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651273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178" y="1236678"/>
            <a:ext cx="10075069" cy="2630781"/>
          </a:xfrm>
        </p:spPr>
        <p:txBody>
          <a:bodyPr anchor="b"/>
          <a:lstStyle>
            <a:lvl1pPr algn="ctr">
              <a:defRPr sz="661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178" y="3968912"/>
            <a:ext cx="10075069" cy="1824404"/>
          </a:xfrm>
        </p:spPr>
        <p:txBody>
          <a:bodyPr/>
          <a:lstStyle>
            <a:lvl1pPr marL="0" indent="0" algn="ctr">
              <a:buNone/>
              <a:defRPr sz="2644"/>
            </a:lvl1pPr>
            <a:lvl2pPr marL="503743" indent="0" algn="ctr">
              <a:buNone/>
              <a:defRPr sz="2204"/>
            </a:lvl2pPr>
            <a:lvl3pPr marL="1007486" indent="0" algn="ctr">
              <a:buNone/>
              <a:defRPr sz="1983"/>
            </a:lvl3pPr>
            <a:lvl4pPr marL="1511229" indent="0" algn="ctr">
              <a:buNone/>
              <a:defRPr sz="1763"/>
            </a:lvl4pPr>
            <a:lvl5pPr marL="2014972" indent="0" algn="ctr">
              <a:buNone/>
              <a:defRPr sz="1763"/>
            </a:lvl5pPr>
            <a:lvl6pPr marL="2518715" indent="0" algn="ctr">
              <a:buNone/>
              <a:defRPr sz="1763"/>
            </a:lvl6pPr>
            <a:lvl7pPr marL="3022458" indent="0" algn="ctr">
              <a:buNone/>
              <a:defRPr sz="1763"/>
            </a:lvl7pPr>
            <a:lvl8pPr marL="3526201" indent="0" algn="ctr">
              <a:buNone/>
              <a:defRPr sz="1763"/>
            </a:lvl8pPr>
            <a:lvl9pPr marL="4029944" indent="0" algn="ctr">
              <a:buNone/>
              <a:defRPr sz="1763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FBD4E-5645-5208-66E3-729ED1EAC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04C9A-9B64-4CDC-8904-2459DEFD0455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6A71C-B021-2729-7F47-466785B7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3BFE9-CE73-A999-6CD7-9CA7D3F27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758DE-2DDD-4FFF-811E-96EDBC56A8E9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176922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6ABC9-33EC-C73A-ACFF-B6EA5791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8A00B-3B43-48DC-AFD5-2C8D3C2A1E3C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2BAF2-CBE4-E97B-06EC-A0A44074C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DFC32-467B-FCD3-3ACC-630816AAC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19B54-CCFA-4F01-8C23-7D4C15097F0C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569524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51" y="1883878"/>
            <a:ext cx="11586329" cy="3143294"/>
          </a:xfrm>
        </p:spPr>
        <p:txBody>
          <a:bodyPr anchor="b"/>
          <a:lstStyle>
            <a:lvl1pPr>
              <a:defRPr sz="661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551" y="5056909"/>
            <a:ext cx="11586329" cy="1652984"/>
          </a:xfrm>
        </p:spPr>
        <p:txBody>
          <a:bodyPr/>
          <a:lstStyle>
            <a:lvl1pPr marL="0" indent="0">
              <a:buNone/>
              <a:defRPr sz="2644">
                <a:solidFill>
                  <a:schemeClr val="tx1">
                    <a:tint val="75000"/>
                  </a:schemeClr>
                </a:solidFill>
              </a:defRPr>
            </a:lvl1pPr>
            <a:lvl2pPr marL="503743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48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3pPr>
            <a:lvl4pPr marL="1511229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4pPr>
            <a:lvl5pPr marL="2014972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5pPr>
            <a:lvl6pPr marL="2518715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6pPr>
            <a:lvl7pPr marL="3022458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7pPr>
            <a:lvl8pPr marL="3526201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8pPr>
            <a:lvl9pPr marL="4029944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8F83C-9CE4-D2B3-BC7A-38D4FFD82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E2B8B-406D-4F04-87B2-FB8C004C7E52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04D5B-5864-86EC-1E90-ED94E28A1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22118-B321-8A6F-D3CB-4E3D1E9B2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7900F-D45D-4215-8DA1-39171E7ADDD0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258405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548" y="2011568"/>
            <a:ext cx="5709206" cy="47945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0671" y="2011568"/>
            <a:ext cx="5709206" cy="47945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441343-8365-05C9-E55D-1EFE22014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CFED5-6E63-464C-A7B6-F01FCF84A7BC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FFA80A-10D3-2ABF-8A3E-A230C75F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C76151-EFCF-C0CE-5DDE-22085F2E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D1D8B-3A4E-41A5-BC30-CFB9EB9DCB3A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134542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402314"/>
            <a:ext cx="11586329" cy="146057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298" y="1852393"/>
            <a:ext cx="5682968" cy="907829"/>
          </a:xfrm>
        </p:spPr>
        <p:txBody>
          <a:bodyPr anchor="b"/>
          <a:lstStyle>
            <a:lvl1pPr marL="0" indent="0">
              <a:buNone/>
              <a:defRPr sz="2644" b="1"/>
            </a:lvl1pPr>
            <a:lvl2pPr marL="503743" indent="0">
              <a:buNone/>
              <a:defRPr sz="2204" b="1"/>
            </a:lvl2pPr>
            <a:lvl3pPr marL="1007486" indent="0">
              <a:buNone/>
              <a:defRPr sz="1983" b="1"/>
            </a:lvl3pPr>
            <a:lvl4pPr marL="1511229" indent="0">
              <a:buNone/>
              <a:defRPr sz="1763" b="1"/>
            </a:lvl4pPr>
            <a:lvl5pPr marL="2014972" indent="0">
              <a:buNone/>
              <a:defRPr sz="1763" b="1"/>
            </a:lvl5pPr>
            <a:lvl6pPr marL="2518715" indent="0">
              <a:buNone/>
              <a:defRPr sz="1763" b="1"/>
            </a:lvl6pPr>
            <a:lvl7pPr marL="3022458" indent="0">
              <a:buNone/>
              <a:defRPr sz="1763" b="1"/>
            </a:lvl7pPr>
            <a:lvl8pPr marL="3526201" indent="0">
              <a:buNone/>
              <a:defRPr sz="1763" b="1"/>
            </a:lvl8pPr>
            <a:lvl9pPr marL="4029944" indent="0">
              <a:buNone/>
              <a:defRPr sz="176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298" y="2760222"/>
            <a:ext cx="5682968" cy="405987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0672" y="1852393"/>
            <a:ext cx="5710955" cy="907829"/>
          </a:xfrm>
        </p:spPr>
        <p:txBody>
          <a:bodyPr anchor="b"/>
          <a:lstStyle>
            <a:lvl1pPr marL="0" indent="0">
              <a:buNone/>
              <a:defRPr sz="2644" b="1"/>
            </a:lvl1pPr>
            <a:lvl2pPr marL="503743" indent="0">
              <a:buNone/>
              <a:defRPr sz="2204" b="1"/>
            </a:lvl2pPr>
            <a:lvl3pPr marL="1007486" indent="0">
              <a:buNone/>
              <a:defRPr sz="1983" b="1"/>
            </a:lvl3pPr>
            <a:lvl4pPr marL="1511229" indent="0">
              <a:buNone/>
              <a:defRPr sz="1763" b="1"/>
            </a:lvl4pPr>
            <a:lvl5pPr marL="2014972" indent="0">
              <a:buNone/>
              <a:defRPr sz="1763" b="1"/>
            </a:lvl5pPr>
            <a:lvl6pPr marL="2518715" indent="0">
              <a:buNone/>
              <a:defRPr sz="1763" b="1"/>
            </a:lvl6pPr>
            <a:lvl7pPr marL="3022458" indent="0">
              <a:buNone/>
              <a:defRPr sz="1763" b="1"/>
            </a:lvl7pPr>
            <a:lvl8pPr marL="3526201" indent="0">
              <a:buNone/>
              <a:defRPr sz="1763" b="1"/>
            </a:lvl8pPr>
            <a:lvl9pPr marL="4029944" indent="0">
              <a:buNone/>
              <a:defRPr sz="176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0672" y="2760222"/>
            <a:ext cx="5710955" cy="405987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77062CF-DF41-8CAF-68C6-C0F8B467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5E986-DA88-4A36-B1BA-430F2DC3E379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95D7246-FD0E-165F-CFCF-BA68F466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C94B5D-0F8F-D522-59C7-9A72740B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570D3-71B9-40D4-A12E-9749A9A46351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396605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F26DAE6-F304-7F8D-9146-6F069320A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E2AEB-7629-4771-8207-23AED7DE2624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BA0E98-CF8B-7667-CEEA-E9DA042C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3B67FE-8883-FF7E-C5EB-B5E7E6103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350FF-895C-4847-8A88-9C87CC485EA8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925722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69A67EC-7514-8633-546D-61F2F672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70D74-02F2-465E-BF8B-924D559AEA31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D07ED2E-90A6-9EB6-486D-D60366C4C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EE4493E-64FE-0DE8-4881-A1322261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B16DC-A5A1-4994-A91C-FDD93D8C3C17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757503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503767"/>
            <a:ext cx="4332629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0956" y="1087996"/>
            <a:ext cx="6800671" cy="537001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4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298" y="2266950"/>
            <a:ext cx="4332629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43" indent="0">
              <a:buNone/>
              <a:defRPr sz="1543"/>
            </a:lvl2pPr>
            <a:lvl3pPr marL="1007486" indent="0">
              <a:buNone/>
              <a:defRPr sz="1322"/>
            </a:lvl3pPr>
            <a:lvl4pPr marL="1511229" indent="0">
              <a:buNone/>
              <a:defRPr sz="1102"/>
            </a:lvl4pPr>
            <a:lvl5pPr marL="2014972" indent="0">
              <a:buNone/>
              <a:defRPr sz="1102"/>
            </a:lvl5pPr>
            <a:lvl6pPr marL="2518715" indent="0">
              <a:buNone/>
              <a:defRPr sz="1102"/>
            </a:lvl6pPr>
            <a:lvl7pPr marL="3022458" indent="0">
              <a:buNone/>
              <a:defRPr sz="1102"/>
            </a:lvl7pPr>
            <a:lvl8pPr marL="3526201" indent="0">
              <a:buNone/>
              <a:defRPr sz="1102"/>
            </a:lvl8pPr>
            <a:lvl9pPr marL="4029944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BB085A-4732-AED0-2368-B5747D0D5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37A00-39C6-44B4-AFE1-5E3483039574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370BEF3-470E-4343-4F0C-2967F935E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38FF07-52FE-77E2-3498-4212F230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5E02D-3CA3-4F1C-AF36-9AAE393E492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47245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F47F1-9633-1A7C-5AC8-C8AC3434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C153B-AB20-4573-872D-E09B83FBA527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95E2D-5A96-E1B4-8BAF-A3101BC08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AFF75-FA6C-3D1B-0828-630621F18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676F0-559C-4B17-BADF-93FB82A1B94B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412054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503767"/>
            <a:ext cx="4332629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0956" y="1087996"/>
            <a:ext cx="6800671" cy="5370013"/>
          </a:xfrm>
        </p:spPr>
        <p:txBody>
          <a:bodyPr rtlCol="0">
            <a:normAutofit/>
          </a:bodyPr>
          <a:lstStyle>
            <a:lvl1pPr marL="0" indent="0">
              <a:buNone/>
              <a:defRPr sz="3526"/>
            </a:lvl1pPr>
            <a:lvl2pPr marL="503743" indent="0">
              <a:buNone/>
              <a:defRPr sz="3085"/>
            </a:lvl2pPr>
            <a:lvl3pPr marL="1007486" indent="0">
              <a:buNone/>
              <a:defRPr sz="2644"/>
            </a:lvl3pPr>
            <a:lvl4pPr marL="1511229" indent="0">
              <a:buNone/>
              <a:defRPr sz="2204"/>
            </a:lvl4pPr>
            <a:lvl5pPr marL="2014972" indent="0">
              <a:buNone/>
              <a:defRPr sz="2204"/>
            </a:lvl5pPr>
            <a:lvl6pPr marL="2518715" indent="0">
              <a:buNone/>
              <a:defRPr sz="2204"/>
            </a:lvl6pPr>
            <a:lvl7pPr marL="3022458" indent="0">
              <a:buNone/>
              <a:defRPr sz="2204"/>
            </a:lvl7pPr>
            <a:lvl8pPr marL="3526201" indent="0">
              <a:buNone/>
              <a:defRPr sz="2204"/>
            </a:lvl8pPr>
            <a:lvl9pPr marL="4029944" indent="0">
              <a:buNone/>
              <a:defRPr sz="2204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298" y="2266950"/>
            <a:ext cx="4332629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43" indent="0">
              <a:buNone/>
              <a:defRPr sz="1543"/>
            </a:lvl2pPr>
            <a:lvl3pPr marL="1007486" indent="0">
              <a:buNone/>
              <a:defRPr sz="1322"/>
            </a:lvl3pPr>
            <a:lvl4pPr marL="1511229" indent="0">
              <a:buNone/>
              <a:defRPr sz="1102"/>
            </a:lvl4pPr>
            <a:lvl5pPr marL="2014972" indent="0">
              <a:buNone/>
              <a:defRPr sz="1102"/>
            </a:lvl5pPr>
            <a:lvl6pPr marL="2518715" indent="0">
              <a:buNone/>
              <a:defRPr sz="1102"/>
            </a:lvl6pPr>
            <a:lvl7pPr marL="3022458" indent="0">
              <a:buNone/>
              <a:defRPr sz="1102"/>
            </a:lvl7pPr>
            <a:lvl8pPr marL="3526201" indent="0">
              <a:buNone/>
              <a:defRPr sz="1102"/>
            </a:lvl8pPr>
            <a:lvl9pPr marL="4029944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A8A855-D23B-A4D5-A7FC-CDC59D83F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32440-8511-4590-93AF-EE8AB5E955AF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5237F1-F4DD-1032-918D-8C99262D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D8B763-AF11-EBB7-A030-33E534BD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5DADA-892D-42FD-9F54-814B0905ED40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525570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B7E35-F8E9-4EE2-7951-41C09DF3C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A144F-7857-4C33-BBAC-AEB2D33245A4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33665-3899-41D5-9B05-CC39E2A53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52873-B639-68BC-4475-1B4708EE6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4845-0AB5-4FF2-AFD7-F4F9C114A096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147896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3295" y="402314"/>
            <a:ext cx="2896582" cy="640378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548" y="402314"/>
            <a:ext cx="8521829" cy="640378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CD2A9-9DE0-E844-72E3-9D332A39C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C9D08-994D-4376-80E2-BE461DA0FB31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084A4-FF89-A5EB-0DB2-2AF094E1D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021AF-E617-F41C-2990-ED08ABFDB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AB67D-68E3-4109-AE78-5BAA936AB275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4164401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71400" y="301320"/>
            <a:ext cx="1208952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71400" y="1767960"/>
            <a:ext cx="12089520" cy="438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72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51" y="1883878"/>
            <a:ext cx="11586329" cy="3143294"/>
          </a:xfrm>
        </p:spPr>
        <p:txBody>
          <a:bodyPr anchor="b"/>
          <a:lstStyle>
            <a:lvl1pPr>
              <a:defRPr sz="661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551" y="5056909"/>
            <a:ext cx="11586329" cy="1652984"/>
          </a:xfrm>
        </p:spPr>
        <p:txBody>
          <a:bodyPr/>
          <a:lstStyle>
            <a:lvl1pPr marL="0" indent="0">
              <a:buNone/>
              <a:defRPr sz="2644">
                <a:solidFill>
                  <a:schemeClr val="tx1">
                    <a:tint val="75000"/>
                  </a:schemeClr>
                </a:solidFill>
              </a:defRPr>
            </a:lvl1pPr>
            <a:lvl2pPr marL="503743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48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3pPr>
            <a:lvl4pPr marL="1511229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4pPr>
            <a:lvl5pPr marL="2014972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5pPr>
            <a:lvl6pPr marL="2518715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6pPr>
            <a:lvl7pPr marL="3022458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7pPr>
            <a:lvl8pPr marL="3526201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8pPr>
            <a:lvl9pPr marL="4029944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D07A2-FEED-493F-B31A-BD63A4ED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6B5A5-F610-4177-816A-936998E905D1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73948-E68C-377D-02C6-F88AF7B9A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B0441-1008-56A0-FE28-9AC2AA64C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97EDA-D6C5-4639-8EBF-8E88D2AE5131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327829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548" y="2011568"/>
            <a:ext cx="5709206" cy="47945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0671" y="2011568"/>
            <a:ext cx="5709206" cy="47945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5D3326-F887-CAC8-21EE-510D1257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AB38A-EDC8-452B-A278-4C6394B06D7D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F146E6-EC99-9252-E6A0-33F2C78B5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83C15-0847-54BB-D8BC-1ED22A75C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2D71C-1057-470C-8DD5-7EE37206652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70986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402314"/>
            <a:ext cx="11586329" cy="146057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298" y="1852393"/>
            <a:ext cx="5682968" cy="907829"/>
          </a:xfrm>
        </p:spPr>
        <p:txBody>
          <a:bodyPr anchor="b"/>
          <a:lstStyle>
            <a:lvl1pPr marL="0" indent="0">
              <a:buNone/>
              <a:defRPr sz="2644" b="1"/>
            </a:lvl1pPr>
            <a:lvl2pPr marL="503743" indent="0">
              <a:buNone/>
              <a:defRPr sz="2204" b="1"/>
            </a:lvl2pPr>
            <a:lvl3pPr marL="1007486" indent="0">
              <a:buNone/>
              <a:defRPr sz="1983" b="1"/>
            </a:lvl3pPr>
            <a:lvl4pPr marL="1511229" indent="0">
              <a:buNone/>
              <a:defRPr sz="1763" b="1"/>
            </a:lvl4pPr>
            <a:lvl5pPr marL="2014972" indent="0">
              <a:buNone/>
              <a:defRPr sz="1763" b="1"/>
            </a:lvl5pPr>
            <a:lvl6pPr marL="2518715" indent="0">
              <a:buNone/>
              <a:defRPr sz="1763" b="1"/>
            </a:lvl6pPr>
            <a:lvl7pPr marL="3022458" indent="0">
              <a:buNone/>
              <a:defRPr sz="1763" b="1"/>
            </a:lvl7pPr>
            <a:lvl8pPr marL="3526201" indent="0">
              <a:buNone/>
              <a:defRPr sz="1763" b="1"/>
            </a:lvl8pPr>
            <a:lvl9pPr marL="4029944" indent="0">
              <a:buNone/>
              <a:defRPr sz="176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298" y="2760222"/>
            <a:ext cx="5682968" cy="405987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0672" y="1852393"/>
            <a:ext cx="5710955" cy="907829"/>
          </a:xfrm>
        </p:spPr>
        <p:txBody>
          <a:bodyPr anchor="b"/>
          <a:lstStyle>
            <a:lvl1pPr marL="0" indent="0">
              <a:buNone/>
              <a:defRPr sz="2644" b="1"/>
            </a:lvl1pPr>
            <a:lvl2pPr marL="503743" indent="0">
              <a:buNone/>
              <a:defRPr sz="2204" b="1"/>
            </a:lvl2pPr>
            <a:lvl3pPr marL="1007486" indent="0">
              <a:buNone/>
              <a:defRPr sz="1983" b="1"/>
            </a:lvl3pPr>
            <a:lvl4pPr marL="1511229" indent="0">
              <a:buNone/>
              <a:defRPr sz="1763" b="1"/>
            </a:lvl4pPr>
            <a:lvl5pPr marL="2014972" indent="0">
              <a:buNone/>
              <a:defRPr sz="1763" b="1"/>
            </a:lvl5pPr>
            <a:lvl6pPr marL="2518715" indent="0">
              <a:buNone/>
              <a:defRPr sz="1763" b="1"/>
            </a:lvl6pPr>
            <a:lvl7pPr marL="3022458" indent="0">
              <a:buNone/>
              <a:defRPr sz="1763" b="1"/>
            </a:lvl7pPr>
            <a:lvl8pPr marL="3526201" indent="0">
              <a:buNone/>
              <a:defRPr sz="1763" b="1"/>
            </a:lvl8pPr>
            <a:lvl9pPr marL="4029944" indent="0">
              <a:buNone/>
              <a:defRPr sz="176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0672" y="2760222"/>
            <a:ext cx="5710955" cy="405987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910A90-2C88-724A-1753-EB2959638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42400-1385-4EE6-BF0B-650F1482AFAB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8BB6324-2A8E-5D87-674B-BD7221A57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8C3B3F-5EEC-BF6C-032C-EBB83EF4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E9B17-5B61-4E95-934C-36DA6E1988CF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708329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42AF26B-BE06-CB2F-52CE-3DB3E690B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03FFF-BAAB-4C8B-9A07-863047DE6259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36B0A56-D120-0BAB-CDFD-A14BFD1D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87DFDA-0508-7A70-CF8F-E069324BC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41542-1D5B-4DD7-923B-CC09D9548C02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00061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90C68CF-729B-F5BE-ACA5-8FA6E3A3F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B8B72-ED36-4EC7-AB39-DE120EC55193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164C4B9-48FC-8705-3E32-4B301A9A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14725B-46D9-81F7-0354-6BCABFEBF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D806E-57BF-4D6F-B5F1-992E1E6394F7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819022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503767"/>
            <a:ext cx="4332629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0956" y="1087996"/>
            <a:ext cx="6800671" cy="537001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4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298" y="2266950"/>
            <a:ext cx="4332629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43" indent="0">
              <a:buNone/>
              <a:defRPr sz="1543"/>
            </a:lvl2pPr>
            <a:lvl3pPr marL="1007486" indent="0">
              <a:buNone/>
              <a:defRPr sz="1322"/>
            </a:lvl3pPr>
            <a:lvl4pPr marL="1511229" indent="0">
              <a:buNone/>
              <a:defRPr sz="1102"/>
            </a:lvl4pPr>
            <a:lvl5pPr marL="2014972" indent="0">
              <a:buNone/>
              <a:defRPr sz="1102"/>
            </a:lvl5pPr>
            <a:lvl6pPr marL="2518715" indent="0">
              <a:buNone/>
              <a:defRPr sz="1102"/>
            </a:lvl6pPr>
            <a:lvl7pPr marL="3022458" indent="0">
              <a:buNone/>
              <a:defRPr sz="1102"/>
            </a:lvl7pPr>
            <a:lvl8pPr marL="3526201" indent="0">
              <a:buNone/>
              <a:defRPr sz="1102"/>
            </a:lvl8pPr>
            <a:lvl9pPr marL="4029944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45F855-8DF2-3E86-F1F4-50FA7B0B6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CB13D-BCD8-44F8-B22B-6364A7C73604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F5727B-4FA7-6BD9-EE46-362FAC28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9904FE-8613-A816-8536-7A7E35AB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BDF62-887C-490D-8D7A-D9B0427D0C2A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4583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503767"/>
            <a:ext cx="4332629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0956" y="1087996"/>
            <a:ext cx="6800671" cy="5370013"/>
          </a:xfrm>
        </p:spPr>
        <p:txBody>
          <a:bodyPr rtlCol="0">
            <a:normAutofit/>
          </a:bodyPr>
          <a:lstStyle>
            <a:lvl1pPr marL="0" indent="0">
              <a:buNone/>
              <a:defRPr sz="3526"/>
            </a:lvl1pPr>
            <a:lvl2pPr marL="503743" indent="0">
              <a:buNone/>
              <a:defRPr sz="3085"/>
            </a:lvl2pPr>
            <a:lvl3pPr marL="1007486" indent="0">
              <a:buNone/>
              <a:defRPr sz="2644"/>
            </a:lvl3pPr>
            <a:lvl4pPr marL="1511229" indent="0">
              <a:buNone/>
              <a:defRPr sz="2204"/>
            </a:lvl4pPr>
            <a:lvl5pPr marL="2014972" indent="0">
              <a:buNone/>
              <a:defRPr sz="2204"/>
            </a:lvl5pPr>
            <a:lvl6pPr marL="2518715" indent="0">
              <a:buNone/>
              <a:defRPr sz="2204"/>
            </a:lvl6pPr>
            <a:lvl7pPr marL="3022458" indent="0">
              <a:buNone/>
              <a:defRPr sz="2204"/>
            </a:lvl7pPr>
            <a:lvl8pPr marL="3526201" indent="0">
              <a:buNone/>
              <a:defRPr sz="2204"/>
            </a:lvl8pPr>
            <a:lvl9pPr marL="4029944" indent="0">
              <a:buNone/>
              <a:defRPr sz="2204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298" y="2266950"/>
            <a:ext cx="4332629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43" indent="0">
              <a:buNone/>
              <a:defRPr sz="1543"/>
            </a:lvl2pPr>
            <a:lvl3pPr marL="1007486" indent="0">
              <a:buNone/>
              <a:defRPr sz="1322"/>
            </a:lvl3pPr>
            <a:lvl4pPr marL="1511229" indent="0">
              <a:buNone/>
              <a:defRPr sz="1102"/>
            </a:lvl4pPr>
            <a:lvl5pPr marL="2014972" indent="0">
              <a:buNone/>
              <a:defRPr sz="1102"/>
            </a:lvl5pPr>
            <a:lvl6pPr marL="2518715" indent="0">
              <a:buNone/>
              <a:defRPr sz="1102"/>
            </a:lvl6pPr>
            <a:lvl7pPr marL="3022458" indent="0">
              <a:buNone/>
              <a:defRPr sz="1102"/>
            </a:lvl7pPr>
            <a:lvl8pPr marL="3526201" indent="0">
              <a:buNone/>
              <a:defRPr sz="1102"/>
            </a:lvl8pPr>
            <a:lvl9pPr marL="4029944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AECA298-741B-FE98-6A86-9329B00E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A9A29-A918-45CA-A5C1-E92759ADD46A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6CEA8E-44F9-C724-24C9-055A76F55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8B72D1-8A6A-7C14-60FA-934976591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76D87-B746-45D3-AF07-04D6383456CD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96758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0F894B4-79C9-1078-EB4A-491F759E0E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23925" y="401638"/>
            <a:ext cx="115855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2EA9542-7FB9-A301-1EEC-842D9D5095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23925" y="2011363"/>
            <a:ext cx="11585575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style wzorca tekstu</a:t>
            </a:r>
          </a:p>
          <a:p>
            <a:pPr lvl="1"/>
            <a:r>
              <a:rPr lang="pl-PL" altLang="en-US"/>
              <a:t>Drugi poziom</a:t>
            </a:r>
          </a:p>
          <a:p>
            <a:pPr lvl="2"/>
            <a:r>
              <a:rPr lang="pl-PL" altLang="en-US"/>
              <a:t>Trzeci poziom</a:t>
            </a:r>
          </a:p>
          <a:p>
            <a:pPr lvl="3"/>
            <a:r>
              <a:rPr lang="pl-PL" altLang="en-US"/>
              <a:t>Czwarty poziom</a:t>
            </a:r>
          </a:p>
          <a:p>
            <a:pPr lvl="4"/>
            <a:r>
              <a:rPr lang="pl-PL" altLang="en-US"/>
              <a:t>Piąty poziom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4F1F5-CF78-3009-FE73-681C452982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925" y="7004050"/>
            <a:ext cx="30226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DE5A8C-3B22-4FE6-9F92-2B26FDC3A32A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825E8-F619-92AC-FECE-13DDB4B48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9763" y="7004050"/>
            <a:ext cx="45339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E254F-514A-DD1B-B241-CADA4911B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86900" y="7004050"/>
            <a:ext cx="302260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8AF32B8-57B3-411E-AC19-F681558EEBB7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2pPr>
      <a:lvl3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3pPr>
      <a:lvl4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4pPr>
      <a:lvl5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0825" indent="-250825" algn="l" defTabSz="1006475" rtl="0" eaLnBrk="0" fontAlgn="base" hangingPunct="0">
        <a:lnSpc>
          <a:spcPct val="90000"/>
        </a:lnSpc>
        <a:spcBef>
          <a:spcPts val="11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4063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2125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5363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586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274329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778072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281815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43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486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4972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715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458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201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29944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7B6E3A7F-2904-37D2-6FA8-B1E718F393D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23925" y="401638"/>
            <a:ext cx="115855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</a:t>
            </a:r>
            <a:endParaRPr lang="en-US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625EDF81-7893-A14F-95F7-A479F40E04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23925" y="2011363"/>
            <a:ext cx="11585575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style wzorca tekstu</a:t>
            </a:r>
          </a:p>
          <a:p>
            <a:pPr lvl="1"/>
            <a:r>
              <a:rPr lang="pl-PL" altLang="en-US"/>
              <a:t>Drugi poziom</a:t>
            </a:r>
          </a:p>
          <a:p>
            <a:pPr lvl="2"/>
            <a:r>
              <a:rPr lang="pl-PL" altLang="en-US"/>
              <a:t>Trzeci poziom</a:t>
            </a:r>
          </a:p>
          <a:p>
            <a:pPr lvl="3"/>
            <a:r>
              <a:rPr lang="pl-PL" altLang="en-US"/>
              <a:t>Czwarty poziom</a:t>
            </a:r>
          </a:p>
          <a:p>
            <a:pPr lvl="4"/>
            <a:r>
              <a:rPr lang="pl-PL" altLang="en-US"/>
              <a:t>Piąty poziom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A9863-9180-376C-E68D-13EC716E3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925" y="7004050"/>
            <a:ext cx="30226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03B2132-BB29-4D13-8CA8-1E81BE026399}" type="datetimeFigureOut">
              <a:rPr lang="en-US"/>
              <a:pPr>
                <a:defRPr/>
              </a:pPr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68752-551C-93D9-C03B-A4BDF9085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9763" y="7004050"/>
            <a:ext cx="45339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9037B-FC30-51D7-9C08-829DAACA8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86900" y="7004050"/>
            <a:ext cx="302260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42AF1E9-4321-48AD-9346-AE6A72B93FFB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2pPr>
      <a:lvl3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3pPr>
      <a:lvl4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4pPr>
      <a:lvl5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0825" indent="-250825" algn="l" defTabSz="1006475" rtl="0" eaLnBrk="0" fontAlgn="base" hangingPunct="0">
        <a:lnSpc>
          <a:spcPct val="90000"/>
        </a:lnSpc>
        <a:spcBef>
          <a:spcPts val="11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4063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2125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5363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586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274329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778072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281815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43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486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4972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715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458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201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29944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iendlocha@agh.edu.p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lgondek@agh.edu.pl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agh.edu.pl/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agh.edu.pl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h.edu.pl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hyperlink" Target="http://www.agh.edu.pl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bin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4A4DFF6B-F426-A8D7-A326-35E05B410E13}"/>
              </a:ext>
            </a:extLst>
          </p:cNvPr>
          <p:cNvSpPr>
            <a:spLocks/>
          </p:cNvSpPr>
          <p:nvPr/>
        </p:nvSpPr>
        <p:spPr bwMode="auto">
          <a:xfrm>
            <a:off x="1676152" y="825922"/>
            <a:ext cx="10369152" cy="538609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>
              <a:defRPr/>
            </a:pPr>
            <a:r>
              <a:rPr lang="pl-PL" altLang="pl-P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Nowoczesne materiały i technologie</a:t>
            </a:r>
          </a:p>
          <a:p>
            <a:pPr eaLnBrk="1">
              <a:defRPr/>
            </a:pPr>
            <a:endParaRPr lang="pl-PL" altLang="pl-PL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eaLnBrk="1">
              <a:defRPr/>
            </a:pPr>
            <a:r>
              <a:rPr lang="pl-PL" alt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Jakub Haberko (</a:t>
            </a:r>
            <a:r>
              <a:rPr lang="pl-PL" alt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hlinkClick r:id="rId3"/>
              </a:rPr>
              <a:t>jhaberko@agh.edu.pl</a:t>
            </a:r>
            <a:r>
              <a:rPr lang="pl-PL" alt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)</a:t>
            </a:r>
          </a:p>
          <a:p>
            <a:pPr eaLnBrk="1">
              <a:defRPr/>
            </a:pPr>
            <a:r>
              <a:rPr lang="pl-PL" alt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Katedra Fizyki Materii Skondensowanej (KFMS)</a:t>
            </a:r>
          </a:p>
          <a:p>
            <a:pPr eaLnBrk="1">
              <a:defRPr/>
            </a:pPr>
            <a:r>
              <a:rPr lang="pl-PL" alt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D10-316A</a:t>
            </a:r>
          </a:p>
          <a:p>
            <a:pPr eaLnBrk="1">
              <a:defRPr/>
            </a:pPr>
            <a:endParaRPr lang="pl-PL" altLang="pl-PL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eaLnBrk="1">
              <a:defRPr/>
            </a:pPr>
            <a:r>
              <a:rPr lang="pl-PL" alt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Łukasz Gondek  (</a:t>
            </a:r>
            <a:r>
              <a:rPr lang="pl-PL" alt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hlinkClick r:id="rId4"/>
              </a:rPr>
              <a:t>lgondek@agh.edu.pl</a:t>
            </a:r>
            <a:r>
              <a:rPr lang="pl-PL" alt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)</a:t>
            </a:r>
          </a:p>
          <a:p>
            <a:pPr eaLnBrk="1">
              <a:defRPr/>
            </a:pPr>
            <a:r>
              <a:rPr lang="pl-PL" alt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Katedra Fizyki Ciała Stałego (KFCS)</a:t>
            </a:r>
          </a:p>
          <a:p>
            <a:pPr eaLnBrk="1">
              <a:defRPr/>
            </a:pPr>
            <a:r>
              <a:rPr lang="pl-PL" alt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D7-116</a:t>
            </a:r>
            <a:endParaRPr lang="en-US" altLang="pl-PL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05D99-0D7E-A435-CD50-1A14A900D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ymbol zastępczy numeru slajdu 1">
            <a:extLst>
              <a:ext uri="{FF2B5EF4-FFF2-40B4-BE49-F238E27FC236}">
                <a16:creationId xmlns:a16="http://schemas.microsoft.com/office/drawing/2014/main" id="{5DB3E940-2FC7-9EE7-5782-A42D4E1DAD42}"/>
              </a:ext>
            </a:extLst>
          </p:cNvPr>
          <p:cNvSpPr txBox="1"/>
          <p:nvPr/>
        </p:nvSpPr>
        <p:spPr>
          <a:xfrm>
            <a:off x="9487440" y="7003800"/>
            <a:ext cx="3022200" cy="402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D4D6B2D-EC43-4912-9754-6B0403C26BF1}" type="slidenum">
              <a:rPr lang="en-US" sz="1320" b="0" strike="noStrike" spc="-1">
                <a:solidFill>
                  <a:srgbClr val="FFFFFF"/>
                </a:solidFill>
                <a:latin typeface="Arial"/>
              </a:rPr>
              <a:t>10</a:t>
            </a:fld>
            <a:endParaRPr lang="en-US" sz="1320" b="0" strike="noStrike" spc="-1">
              <a:latin typeface="Times New Roman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38F2F4FD-633C-813D-96A1-AB6268D8969C}"/>
              </a:ext>
            </a:extLst>
          </p:cNvPr>
          <p:cNvSpPr txBox="1"/>
          <p:nvPr/>
        </p:nvSpPr>
        <p:spPr>
          <a:xfrm>
            <a:off x="2279060" y="642997"/>
            <a:ext cx="10227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+mj-lt"/>
                <a:ea typeface="Verdana" panose="020B0604030504040204" pitchFamily="34" charset="0"/>
              </a:rPr>
              <a:t>Zespół: dr inż. Kacper Pilarczyk (kpilarcz@agh.edu.pl), dr hab. inż. Jakub Haberko (haberko@fis.agh.edu.pl)</a:t>
            </a:r>
          </a:p>
          <a:p>
            <a:r>
              <a:rPr lang="pl-PL" sz="1600" b="1" spc="-1" dirty="0">
                <a:solidFill>
                  <a:srgbClr val="000000"/>
                </a:solidFill>
                <a:latin typeface="Cambria"/>
                <a:ea typeface="Cambria"/>
              </a:rPr>
              <a:t>Temat: Układy </a:t>
            </a:r>
            <a:r>
              <a:rPr lang="pl-PL" sz="1600" b="1" spc="-1" dirty="0" err="1">
                <a:solidFill>
                  <a:srgbClr val="000000"/>
                </a:solidFill>
                <a:latin typeface="Cambria"/>
                <a:ea typeface="Cambria"/>
              </a:rPr>
              <a:t>fotoniczne</a:t>
            </a:r>
            <a:r>
              <a:rPr lang="pl-PL" sz="1600" b="1" spc="-1" dirty="0">
                <a:solidFill>
                  <a:srgbClr val="000000"/>
                </a:solidFill>
                <a:latin typeface="Cambria"/>
                <a:ea typeface="Cambria"/>
              </a:rPr>
              <a:t> do zastosowań w nowoczesnej elektronice i sensorach </a:t>
            </a:r>
            <a:r>
              <a:rPr lang="pl-PL" sz="1600" spc="-1" dirty="0">
                <a:solidFill>
                  <a:srgbClr val="000000"/>
                </a:solidFill>
                <a:latin typeface="Cambria"/>
                <a:ea typeface="Cambria"/>
              </a:rPr>
              <a:t>(</a:t>
            </a:r>
            <a:r>
              <a:rPr lang="pl-PL" sz="1600" dirty="0"/>
              <a:t>Kontakt: dr inż. Kacper Pilarczyk, p. 229, paw. D10)</a:t>
            </a:r>
            <a:endParaRPr lang="pl-PL" sz="1600" dirty="0">
              <a:latin typeface="+mj-lt"/>
              <a:ea typeface="Verdana" panose="020B0604030504040204" pitchFamily="34" charset="0"/>
            </a:endParaRPr>
          </a:p>
          <a:p>
            <a:endParaRPr lang="en-GB" sz="1600" b="1" dirty="0">
              <a:latin typeface="+mj-lt"/>
              <a:ea typeface="Verdana" panose="020B060403050404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4B48E91-ABCB-CC23-1B57-B1D20DE657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4532"/>
          <a:stretch/>
        </p:blipFill>
        <p:spPr>
          <a:xfrm>
            <a:off x="1976987" y="1423362"/>
            <a:ext cx="3604304" cy="319389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B9BF8F9-011E-B6AF-A861-9E8F89F6C69E}"/>
              </a:ext>
            </a:extLst>
          </p:cNvPr>
          <p:cNvSpPr txBox="1"/>
          <p:nvPr/>
        </p:nvSpPr>
        <p:spPr>
          <a:xfrm>
            <a:off x="543116" y="6213203"/>
            <a:ext cx="60584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/>
              <a:t>Stymulacja elektryczna w pobliżu </a:t>
            </a:r>
            <a:r>
              <a:rPr lang="pl-PL" sz="1400" err="1"/>
              <a:t>metapowierzchni</a:t>
            </a:r>
            <a:r>
              <a:rPr lang="pl-PL" sz="1400"/>
              <a:t> wpływa na odpowiedź optyczną układu (tu napięcie bramki modyfikuje gęstość nośników w grafenie, który wpływa na pasma rezonansowe </a:t>
            </a:r>
            <a:r>
              <a:rPr lang="pl-PL" sz="1400" err="1"/>
              <a:t>metamateriału</a:t>
            </a:r>
            <a:endParaRPr lang="en-GB" sz="140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08413363-6C1C-E714-4B49-380F7B1A010D}"/>
              </a:ext>
            </a:extLst>
          </p:cNvPr>
          <p:cNvGrpSpPr>
            <a:grpSpLocks noChangeAspect="1"/>
          </p:cNvGrpSpPr>
          <p:nvPr/>
        </p:nvGrpSpPr>
        <p:grpSpPr>
          <a:xfrm>
            <a:off x="6510568" y="1588084"/>
            <a:ext cx="6432720" cy="2088000"/>
            <a:chOff x="0" y="0"/>
            <a:chExt cx="5544185" cy="1799590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6165FB2C-093E-57BB-2816-B48DFAE0C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0"/>
              <a:ext cx="2399665" cy="17995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Obraz 23">
              <a:extLst>
                <a:ext uri="{FF2B5EF4-FFF2-40B4-BE49-F238E27FC236}">
                  <a16:creationId xmlns:a16="http://schemas.microsoft.com/office/drawing/2014/main" id="{95E581AF-26FC-C08D-41CD-C1B75CA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4520" y="0"/>
              <a:ext cx="2399665" cy="1799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Pole tekstowe 2">
              <a:extLst>
                <a:ext uri="{FF2B5EF4-FFF2-40B4-BE49-F238E27FC236}">
                  <a16:creationId xmlns:a16="http://schemas.microsoft.com/office/drawing/2014/main" id="{F731D6B3-AFFC-8112-D4ED-7688632C7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5240"/>
              <a:ext cx="233680" cy="260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Pole tekstowe 2">
              <a:extLst>
                <a:ext uri="{FF2B5EF4-FFF2-40B4-BE49-F238E27FC236}">
                  <a16:creationId xmlns:a16="http://schemas.microsoft.com/office/drawing/2014/main" id="{752D870C-E324-A2E0-6405-E45115BFFD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0840" y="15240"/>
              <a:ext cx="233680" cy="260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l-PL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Obraz 33">
            <a:extLst>
              <a:ext uri="{FF2B5EF4-FFF2-40B4-BE49-F238E27FC236}">
                <a16:creationId xmlns:a16="http://schemas.microsoft.com/office/drawing/2014/main" id="{884D0D8D-1E09-4CEA-0AC9-C7F4F50D0D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t="9754" r="12025" b="3927"/>
          <a:stretch/>
        </p:blipFill>
        <p:spPr bwMode="auto">
          <a:xfrm>
            <a:off x="6666005" y="3882506"/>
            <a:ext cx="2894045" cy="23306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AD97CCA-0DCD-819F-CC4B-E09A7729C5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t="3502" r="12319" b="2652"/>
          <a:stretch/>
        </p:blipFill>
        <p:spPr bwMode="auto">
          <a:xfrm>
            <a:off x="9887912" y="3865338"/>
            <a:ext cx="3055376" cy="2400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003E09B-A779-F133-0E63-DABF5F1D2B33}"/>
              </a:ext>
            </a:extLst>
          </p:cNvPr>
          <p:cNvSpPr txBox="1"/>
          <p:nvPr/>
        </p:nvSpPr>
        <p:spPr>
          <a:xfrm>
            <a:off x="6786661" y="6223235"/>
            <a:ext cx="60584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/>
              <a:t>Stymulacja optyczna modyfikatorów lub anten (w </a:t>
            </a:r>
            <a:r>
              <a:rPr lang="pl-PL" sz="1400" err="1"/>
              <a:t>metamateriale</a:t>
            </a:r>
            <a:r>
              <a:rPr lang="pl-PL" sz="1400"/>
              <a:t>) wpływa na odpowiedź elektryczną układu (tu tranzystor </a:t>
            </a:r>
            <a:r>
              <a:rPr lang="pl-PL" sz="1400" err="1"/>
              <a:t>grafenowy</a:t>
            </a:r>
            <a:r>
              <a:rPr lang="pl-PL" sz="1400"/>
              <a:t> dekorowany nanocząstkami </a:t>
            </a:r>
            <a:r>
              <a:rPr lang="pl-PL" sz="1400" err="1"/>
              <a:t>CuO</a:t>
            </a:r>
            <a:r>
              <a:rPr lang="pl-PL" sz="1400" baseline="-25000" err="1"/>
              <a:t>x</a:t>
            </a:r>
            <a:r>
              <a:rPr lang="pl-PL" sz="1400"/>
              <a:t>)</a:t>
            </a:r>
            <a:endParaRPr lang="en-GB" sz="1400"/>
          </a:p>
        </p:txBody>
      </p:sp>
      <p:pic>
        <p:nvPicPr>
          <p:cNvPr id="39" name="Obraz 38">
            <a:extLst>
              <a:ext uri="{FF2B5EF4-FFF2-40B4-BE49-F238E27FC236}">
                <a16:creationId xmlns:a16="http://schemas.microsoft.com/office/drawing/2014/main" id="{AB78FE61-4A87-3B4A-D0B3-0DED84266EB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3" b="34954"/>
          <a:stretch/>
        </p:blipFill>
        <p:spPr>
          <a:xfrm>
            <a:off x="1931289" y="4494255"/>
            <a:ext cx="3656819" cy="1771675"/>
          </a:xfrm>
          <a:prstGeom prst="rect">
            <a:avLst/>
          </a:prstGeom>
        </p:spPr>
      </p:pic>
      <p:sp>
        <p:nvSpPr>
          <p:cNvPr id="40" name="Prostokąt 39">
            <a:extLst>
              <a:ext uri="{FF2B5EF4-FFF2-40B4-BE49-F238E27FC236}">
                <a16:creationId xmlns:a16="http://schemas.microsoft.com/office/drawing/2014/main" id="{B5667653-4AAE-3ACE-6979-8FECEBF0AF7F}"/>
              </a:ext>
            </a:extLst>
          </p:cNvPr>
          <p:cNvSpPr/>
          <p:nvPr/>
        </p:nvSpPr>
        <p:spPr>
          <a:xfrm>
            <a:off x="1931289" y="4458695"/>
            <a:ext cx="173556" cy="189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DD7EA6A1-D421-391F-A7FE-B88733E7EBFE}"/>
              </a:ext>
            </a:extLst>
          </p:cNvPr>
          <p:cNvSpPr/>
          <p:nvPr/>
        </p:nvSpPr>
        <p:spPr>
          <a:xfrm>
            <a:off x="3699129" y="4494255"/>
            <a:ext cx="173556" cy="189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0DD5406F-6258-421F-F6B8-FC589C3425ED}"/>
              </a:ext>
            </a:extLst>
          </p:cNvPr>
          <p:cNvSpPr/>
          <p:nvPr/>
        </p:nvSpPr>
        <p:spPr>
          <a:xfrm>
            <a:off x="1883392" y="2967301"/>
            <a:ext cx="173556" cy="189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0E582036-98EE-C969-BF5F-73F05FC4E79B}"/>
              </a:ext>
            </a:extLst>
          </p:cNvPr>
          <p:cNvSpPr/>
          <p:nvPr/>
        </p:nvSpPr>
        <p:spPr>
          <a:xfrm>
            <a:off x="3785907" y="2892831"/>
            <a:ext cx="173556" cy="189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F8CF3BA5-ACA0-F465-9DD0-2B6B52613865}"/>
              </a:ext>
            </a:extLst>
          </p:cNvPr>
          <p:cNvSpPr/>
          <p:nvPr/>
        </p:nvSpPr>
        <p:spPr>
          <a:xfrm>
            <a:off x="1976986" y="1462941"/>
            <a:ext cx="173556" cy="189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875D93B4-5773-2735-85C3-4D31A7BE241E}"/>
              </a:ext>
            </a:extLst>
          </p:cNvPr>
          <p:cNvSpPr/>
          <p:nvPr/>
        </p:nvSpPr>
        <p:spPr>
          <a:xfrm>
            <a:off x="3818003" y="1462941"/>
            <a:ext cx="173556" cy="189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Prostokąt 45">
            <a:extLst>
              <a:ext uri="{FF2B5EF4-FFF2-40B4-BE49-F238E27FC236}">
                <a16:creationId xmlns:a16="http://schemas.microsoft.com/office/drawing/2014/main" id="{CF6D7FF9-2947-5CE2-7B4F-8AAF56216061}"/>
              </a:ext>
            </a:extLst>
          </p:cNvPr>
          <p:cNvSpPr/>
          <p:nvPr/>
        </p:nvSpPr>
        <p:spPr>
          <a:xfrm>
            <a:off x="6515812" y="1636053"/>
            <a:ext cx="173556" cy="189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97745F90-3F63-DF64-B5B8-422006D998BA}"/>
              </a:ext>
            </a:extLst>
          </p:cNvPr>
          <p:cNvSpPr/>
          <p:nvPr/>
        </p:nvSpPr>
        <p:spPr>
          <a:xfrm>
            <a:off x="9898710" y="1671398"/>
            <a:ext cx="173556" cy="189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B728706C-AEB1-FB48-F9F1-DF528C96D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1735" y="7267420"/>
            <a:ext cx="3353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1450" indent="-1714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pl-PL" sz="1200">
                <a:latin typeface="Arial Narrow" panose="020B0606020202030204" pitchFamily="34" charset="0"/>
              </a:rPr>
              <a:t>F</a:t>
            </a:r>
            <a:r>
              <a:rPr lang="pl-PL" altLang="pl-PL" sz="1200">
                <a:latin typeface="Arial Narrow" panose="020B0606020202030204" pitchFamily="34" charset="0"/>
              </a:rPr>
              <a:t>.</a:t>
            </a:r>
            <a:r>
              <a:rPr lang="en-GB" altLang="pl-PL" sz="1200">
                <a:latin typeface="Arial Narrow" panose="020B0606020202030204" pitchFamily="34" charset="0"/>
              </a:rPr>
              <a:t> Han, et al., Adv. Optical Mater., 202</a:t>
            </a:r>
            <a:r>
              <a:rPr lang="pl-PL" altLang="pl-PL" sz="1200">
                <a:latin typeface="Arial Narrow" panose="020B0606020202030204" pitchFamily="34" charset="0"/>
              </a:rPr>
              <a:t>4,</a:t>
            </a:r>
            <a:r>
              <a:rPr lang="en-GB" altLang="pl-PL" sz="1200">
                <a:latin typeface="Arial Narrow" panose="020B0606020202030204" pitchFamily="34" charset="0"/>
              </a:rPr>
              <a:t> 12</a:t>
            </a:r>
            <a:r>
              <a:rPr lang="pl-PL" altLang="pl-PL" sz="1200">
                <a:latin typeface="Arial Narrow" panose="020B0606020202030204" pitchFamily="34" charset="0"/>
              </a:rPr>
              <a:t>,</a:t>
            </a:r>
            <a:r>
              <a:rPr lang="en-GB" altLang="pl-PL" sz="1200">
                <a:latin typeface="Arial Narrow" panose="020B0606020202030204" pitchFamily="34" charset="0"/>
              </a:rPr>
              <a:t> 2470059.</a:t>
            </a:r>
            <a:endParaRPr lang="pl-PL" altLang="pl-PL" sz="1200">
              <a:latin typeface="Arial Narrow" panose="020B060602020203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A161A2A-BDBB-B5F0-D99D-08D858C7A7DF}"/>
              </a:ext>
            </a:extLst>
          </p:cNvPr>
          <p:cNvSpPr/>
          <p:nvPr/>
        </p:nvSpPr>
        <p:spPr>
          <a:xfrm>
            <a:off x="3692376" y="146880"/>
            <a:ext cx="929088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395"/>
              </a:lnSpc>
              <a:tabLst>
                <a:tab pos="0" algn="l"/>
                <a:tab pos="913680" algn="l"/>
                <a:tab pos="1827360" algn="l"/>
                <a:tab pos="2741040" algn="l"/>
                <a:tab pos="3654720" algn="l"/>
                <a:tab pos="4568400" algn="l"/>
                <a:tab pos="5482080" algn="l"/>
                <a:tab pos="6395760" algn="l"/>
                <a:tab pos="7309440" algn="l"/>
                <a:tab pos="8223120" algn="l"/>
                <a:tab pos="9136800" algn="l"/>
                <a:tab pos="10050480" algn="l"/>
              </a:tabLst>
            </a:pPr>
            <a:r>
              <a:rPr lang="pl-PL" sz="2200" b="1" strike="noStrike" spc="-1" dirty="0">
                <a:solidFill>
                  <a:srgbClr val="000000"/>
                </a:solidFill>
                <a:latin typeface="Verdana"/>
                <a:ea typeface="WenQuanYi Zen Hei Sharp"/>
              </a:rPr>
              <a:t>Grupa: Miękka materia</a:t>
            </a:r>
            <a:endParaRPr lang="en-US" sz="2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5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tangle 4"/>
          <p:cNvSpPr/>
          <p:nvPr/>
        </p:nvSpPr>
        <p:spPr>
          <a:xfrm>
            <a:off x="3978560" y="146880"/>
            <a:ext cx="929088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395"/>
              </a:lnSpc>
              <a:tabLst>
                <a:tab pos="0" algn="l"/>
                <a:tab pos="913680" algn="l"/>
                <a:tab pos="1827360" algn="l"/>
                <a:tab pos="2741040" algn="l"/>
                <a:tab pos="3654720" algn="l"/>
                <a:tab pos="4568400" algn="l"/>
                <a:tab pos="5482080" algn="l"/>
                <a:tab pos="6395760" algn="l"/>
                <a:tab pos="7309440" algn="l"/>
                <a:tab pos="8223120" algn="l"/>
                <a:tab pos="9136800" algn="l"/>
                <a:tab pos="10050480" algn="l"/>
              </a:tabLst>
            </a:pPr>
            <a:r>
              <a:rPr lang="pl-PL" sz="2200" b="1" strike="noStrike" spc="-1" dirty="0">
                <a:solidFill>
                  <a:srgbClr val="000000"/>
                </a:solidFill>
                <a:latin typeface="Verdana"/>
                <a:ea typeface="WenQuanYi Zen Hei Sharp"/>
              </a:rPr>
              <a:t>Grupa: </a:t>
            </a:r>
            <a:r>
              <a:rPr lang="pl-PL" sz="2200" b="1" spc="-1" dirty="0">
                <a:solidFill>
                  <a:srgbClr val="000000"/>
                </a:solidFill>
                <a:latin typeface="Verdana"/>
                <a:ea typeface="WenQuanYi Zen Hei Sharp"/>
              </a:rPr>
              <a:t>Struktury aperiodyczne i złożone</a:t>
            </a:r>
          </a:p>
          <a:p>
            <a:pPr>
              <a:lnSpc>
                <a:spcPts val="2395"/>
              </a:lnSpc>
              <a:tabLst>
                <a:tab pos="0" algn="l"/>
                <a:tab pos="913680" algn="l"/>
                <a:tab pos="1827360" algn="l"/>
                <a:tab pos="2741040" algn="l"/>
                <a:tab pos="3654720" algn="l"/>
                <a:tab pos="4568400" algn="l"/>
                <a:tab pos="5482080" algn="l"/>
                <a:tab pos="6395760" algn="l"/>
                <a:tab pos="7309440" algn="l"/>
                <a:tab pos="8223120" algn="l"/>
                <a:tab pos="9136800" algn="l"/>
                <a:tab pos="10050480" algn="l"/>
              </a:tabLst>
            </a:pPr>
            <a:endParaRPr lang="en-US" sz="2200" b="0" strike="noStrike" spc="-1" dirty="0">
              <a:latin typeface="Arial"/>
            </a:endParaRPr>
          </a:p>
        </p:txBody>
      </p:sp>
      <p:sp>
        <p:nvSpPr>
          <p:cNvPr id="8" name="CustomShape 6">
            <a:extLst>
              <a:ext uri="{FF2B5EF4-FFF2-40B4-BE49-F238E27FC236}">
                <a16:creationId xmlns:a16="http://schemas.microsoft.com/office/drawing/2014/main" id="{57507BC0-89C3-4EE5-9AB2-409CEED53469}"/>
              </a:ext>
            </a:extLst>
          </p:cNvPr>
          <p:cNvSpPr/>
          <p:nvPr/>
        </p:nvSpPr>
        <p:spPr>
          <a:xfrm>
            <a:off x="2252216" y="882343"/>
            <a:ext cx="10707305" cy="484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pl-PL" b="1" strike="noStrike" spc="-1" dirty="0">
                <a:solidFill>
                  <a:srgbClr val="000000"/>
                </a:solidFill>
                <a:latin typeface="Cambria"/>
                <a:ea typeface="Cambria"/>
              </a:rPr>
              <a:t>Temat: Badanie kwazikryształów </a:t>
            </a:r>
            <a:r>
              <a:rPr lang="pl-PL" strike="noStrike" spc="-1" dirty="0">
                <a:solidFill>
                  <a:srgbClr val="000000"/>
                </a:solidFill>
                <a:latin typeface="Cambria"/>
                <a:ea typeface="Cambria"/>
              </a:rPr>
              <a:t>(</a:t>
            </a:r>
            <a:r>
              <a:rPr lang="pl-PL" dirty="0"/>
              <a:t>Kontakt: dr Ireneusz </a:t>
            </a:r>
            <a:r>
              <a:rPr lang="pl-PL" dirty="0" err="1"/>
              <a:t>Bugański</a:t>
            </a:r>
            <a:r>
              <a:rPr lang="pl-PL" dirty="0"/>
              <a:t>, D-10, #306b)</a:t>
            </a:r>
            <a:endParaRPr lang="en-GB" b="1" dirty="0"/>
          </a:p>
          <a:p>
            <a:pPr algn="ctr">
              <a:lnSpc>
                <a:spcPct val="100000"/>
              </a:lnSpc>
            </a:pPr>
            <a:endParaRPr lang="en-US" b="0" strike="noStrike" spc="-1" dirty="0">
              <a:latin typeface="Arial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7FE258D9-31EA-4EA1-AEB8-9ED4DF9536AC}"/>
              </a:ext>
            </a:extLst>
          </p:cNvPr>
          <p:cNvSpPr txBox="1"/>
          <p:nvPr/>
        </p:nvSpPr>
        <p:spPr>
          <a:xfrm>
            <a:off x="2248635" y="673769"/>
            <a:ext cx="9981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+mj-lt"/>
                <a:ea typeface="Verdana" panose="020B0604030504040204" pitchFamily="34" charset="0"/>
              </a:rPr>
              <a:t>Zespół</a:t>
            </a:r>
            <a:r>
              <a:rPr lang="en-GB" sz="1600" dirty="0">
                <a:latin typeface="+mj-lt"/>
                <a:ea typeface="Verdana" panose="020B0604030504040204" pitchFamily="34" charset="0"/>
              </a:rPr>
              <a:t>: </a:t>
            </a:r>
            <a:r>
              <a:rPr lang="pl-PL" sz="1600" dirty="0">
                <a:latin typeface="+mj-lt"/>
                <a:ea typeface="Verdana" panose="020B0604030504040204" pitchFamily="34" charset="0"/>
              </a:rPr>
              <a:t>Prof. Janusz Wolny, dr </a:t>
            </a:r>
            <a:r>
              <a:rPr lang="en-GB" sz="1600" dirty="0" err="1"/>
              <a:t>inż</a:t>
            </a:r>
            <a:r>
              <a:rPr lang="pl-PL" sz="1600" dirty="0">
                <a:latin typeface="+mj-lt"/>
                <a:ea typeface="Verdana" panose="020B0604030504040204" pitchFamily="34" charset="0"/>
              </a:rPr>
              <a:t> Radosław Strzałka, dr </a:t>
            </a:r>
            <a:r>
              <a:rPr lang="en-GB" sz="1600" dirty="0" err="1"/>
              <a:t>inż</a:t>
            </a:r>
            <a:r>
              <a:rPr lang="pl-PL" sz="1600" dirty="0">
                <a:latin typeface="+mj-lt"/>
                <a:ea typeface="Verdana" panose="020B0604030504040204" pitchFamily="34" charset="0"/>
              </a:rPr>
              <a:t> Ireneusz </a:t>
            </a:r>
            <a:r>
              <a:rPr lang="pl-PL" sz="1600" dirty="0" err="1">
                <a:latin typeface="+mj-lt"/>
                <a:ea typeface="Verdana" panose="020B0604030504040204" pitchFamily="34" charset="0"/>
              </a:rPr>
              <a:t>Bugański</a:t>
            </a:r>
            <a:r>
              <a:rPr lang="pl-PL" sz="1600" dirty="0">
                <a:latin typeface="+mj-lt"/>
                <a:ea typeface="Verdana" panose="020B0604030504040204" pitchFamily="34" charset="0"/>
              </a:rPr>
              <a:t>, dr </a:t>
            </a:r>
            <a:r>
              <a:rPr lang="en-GB" sz="1600" dirty="0" err="1"/>
              <a:t>inż</a:t>
            </a:r>
            <a:r>
              <a:rPr lang="pl-PL" sz="1600" dirty="0">
                <a:latin typeface="+mj-lt"/>
                <a:ea typeface="Verdana" panose="020B0604030504040204" pitchFamily="34" charset="0"/>
              </a:rPr>
              <a:t> Joanna Śmietańska-Nowak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9552B7E6-AC93-4B8D-A2F4-A85AF51A956E}"/>
              </a:ext>
            </a:extLst>
          </p:cNvPr>
          <p:cNvSpPr txBox="1"/>
          <p:nvPr/>
        </p:nvSpPr>
        <p:spPr>
          <a:xfrm>
            <a:off x="245720" y="1320965"/>
            <a:ext cx="111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Synteza</a:t>
            </a:r>
          </a:p>
        </p:txBody>
      </p:sp>
      <p:pic>
        <p:nvPicPr>
          <p:cNvPr id="56" name="Obraz 55" descr="Obraz zawierający w pomieszczeniu, Sprzęt laboratoryjny, Przezroczysty materiał, zastawa stołowa&#10;&#10;Opis wygenerowany automatycznie">
            <a:extLst>
              <a:ext uri="{FF2B5EF4-FFF2-40B4-BE49-F238E27FC236}">
                <a16:creationId xmlns:a16="http://schemas.microsoft.com/office/drawing/2014/main" id="{3EC6029B-2478-4588-841C-9494D270CB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156" y="1838533"/>
            <a:ext cx="1292707" cy="2290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7" name="Grupa 56">
            <a:extLst>
              <a:ext uri="{FF2B5EF4-FFF2-40B4-BE49-F238E27FC236}">
                <a16:creationId xmlns:a16="http://schemas.microsoft.com/office/drawing/2014/main" id="{7484B1AC-3A6D-42EE-8490-027FDE7E9F45}"/>
              </a:ext>
            </a:extLst>
          </p:cNvPr>
          <p:cNvGrpSpPr/>
          <p:nvPr/>
        </p:nvGrpSpPr>
        <p:grpSpPr>
          <a:xfrm>
            <a:off x="2329612" y="1518442"/>
            <a:ext cx="1890175" cy="1265398"/>
            <a:chOff x="5390054" y="14021727"/>
            <a:chExt cx="6920747" cy="5190560"/>
          </a:xfrm>
        </p:grpSpPr>
        <p:pic>
          <p:nvPicPr>
            <p:cNvPr id="58" name="Obraz 57" descr="Obraz zawierający kryształ, Minerał, kwarc, skała&#10;&#10;Opis wygenerowany automatycznie">
              <a:extLst>
                <a:ext uri="{FF2B5EF4-FFF2-40B4-BE49-F238E27FC236}">
                  <a16:creationId xmlns:a16="http://schemas.microsoft.com/office/drawing/2014/main" id="{51C2BC71-494D-4F66-ADAF-F8125CB0C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0054" y="14021727"/>
              <a:ext cx="6920747" cy="51905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59" name="Łącznik prosty 58">
              <a:extLst>
                <a:ext uri="{FF2B5EF4-FFF2-40B4-BE49-F238E27FC236}">
                  <a16:creationId xmlns:a16="http://schemas.microsoft.com/office/drawing/2014/main" id="{A53A4923-DB2F-4965-8F34-59D2A31930B0}"/>
                </a:ext>
              </a:extLst>
            </p:cNvPr>
            <p:cNvCxnSpPr>
              <a:cxnSpLocks/>
            </p:cNvCxnSpPr>
            <p:nvPr/>
          </p:nvCxnSpPr>
          <p:spPr>
            <a:xfrm>
              <a:off x="6295060" y="18888875"/>
              <a:ext cx="556423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DA5284CE-7BCD-4F07-B689-F3ECB098E70C}"/>
              </a:ext>
            </a:extLst>
          </p:cNvPr>
          <p:cNvSpPr txBox="1"/>
          <p:nvPr/>
        </p:nvSpPr>
        <p:spPr>
          <a:xfrm>
            <a:off x="2329611" y="2274528"/>
            <a:ext cx="6785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>
                <a:solidFill>
                  <a:srgbClr val="FF0000"/>
                </a:solidFill>
              </a:rPr>
              <a:t>1 mm</a:t>
            </a: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50E7EB87-BE18-432E-98B8-4BBF643FAA2B}"/>
              </a:ext>
            </a:extLst>
          </p:cNvPr>
          <p:cNvSpPr txBox="1"/>
          <p:nvPr/>
        </p:nvSpPr>
        <p:spPr>
          <a:xfrm>
            <a:off x="1799300" y="3004941"/>
            <a:ext cx="4168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/>
              <a:t>Obecnie badamy próbki kwazikryształów typu Bergmana Zn-Mg-Ziemia-Rzadka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/>
              <a:t>Próbki powstają w laboratorium IMRAM </a:t>
            </a:r>
            <a:r>
              <a:rPr lang="pl-PL" sz="1200" err="1"/>
              <a:t>Tohoku</a:t>
            </a:r>
            <a:r>
              <a:rPr lang="pl-PL" sz="1200"/>
              <a:t> University w Sendai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/>
              <a:t>Hodowla w celu badania struktury i własności magnetycznych</a:t>
            </a:r>
          </a:p>
        </p:txBody>
      </p:sp>
      <p:sp>
        <p:nvSpPr>
          <p:cNvPr id="62" name="Prostokąt 61">
            <a:extLst>
              <a:ext uri="{FF2B5EF4-FFF2-40B4-BE49-F238E27FC236}">
                <a16:creationId xmlns:a16="http://schemas.microsoft.com/office/drawing/2014/main" id="{D2C80BD9-C9F0-4214-A970-9252F4BD9FA1}"/>
              </a:ext>
            </a:extLst>
          </p:cNvPr>
          <p:cNvSpPr/>
          <p:nvPr/>
        </p:nvSpPr>
        <p:spPr>
          <a:xfrm>
            <a:off x="245719" y="1348985"/>
            <a:ext cx="5884148" cy="29656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C3EE461D-3D47-4E95-A3FB-A5E945853F78}"/>
              </a:ext>
            </a:extLst>
          </p:cNvPr>
          <p:cNvSpPr txBox="1"/>
          <p:nvPr/>
        </p:nvSpPr>
        <p:spPr>
          <a:xfrm>
            <a:off x="10108711" y="1862741"/>
            <a:ext cx="1491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Eksperyment</a:t>
            </a:r>
          </a:p>
        </p:txBody>
      </p:sp>
      <p:pic>
        <p:nvPicPr>
          <p:cNvPr id="64" name="Obraz 63">
            <a:extLst>
              <a:ext uri="{FF2B5EF4-FFF2-40B4-BE49-F238E27FC236}">
                <a16:creationId xmlns:a16="http://schemas.microsoft.com/office/drawing/2014/main" id="{0B4E8EE8-7598-499D-A9B2-2A710533B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423" y="1513749"/>
            <a:ext cx="3099880" cy="1347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5" name="Obraz 64">
            <a:extLst>
              <a:ext uri="{FF2B5EF4-FFF2-40B4-BE49-F238E27FC236}">
                <a16:creationId xmlns:a16="http://schemas.microsoft.com/office/drawing/2014/main" id="{42C24E3F-A922-4D1D-9814-99404B657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5196" y="2895388"/>
            <a:ext cx="3084509" cy="1307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6" name="pole tekstowe 65">
            <a:extLst>
              <a:ext uri="{FF2B5EF4-FFF2-40B4-BE49-F238E27FC236}">
                <a16:creationId xmlns:a16="http://schemas.microsoft.com/office/drawing/2014/main" id="{E1EA9539-65B8-4794-8980-332B310E410F}"/>
              </a:ext>
            </a:extLst>
          </p:cNvPr>
          <p:cNvSpPr txBox="1"/>
          <p:nvPr/>
        </p:nvSpPr>
        <p:spPr>
          <a:xfrm>
            <a:off x="10001907" y="2704996"/>
            <a:ext cx="1971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/>
              <a:t>Badania magnetyzmu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/>
              <a:t>Szkło spinowe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/>
              <a:t>Badania we współpracy z Instytutem </a:t>
            </a:r>
            <a:r>
              <a:rPr lang="pl-PL" sz="1200" err="1"/>
              <a:t>Jozefa</a:t>
            </a:r>
            <a:r>
              <a:rPr lang="pl-PL" sz="1200"/>
              <a:t> Stefana w Ljubljanie</a:t>
            </a:r>
          </a:p>
        </p:txBody>
      </p:sp>
      <p:sp>
        <p:nvSpPr>
          <p:cNvPr id="67" name="Prostokąt 66">
            <a:extLst>
              <a:ext uri="{FF2B5EF4-FFF2-40B4-BE49-F238E27FC236}">
                <a16:creationId xmlns:a16="http://schemas.microsoft.com/office/drawing/2014/main" id="{4381B4D2-CAE8-4FEE-A612-2618CBAD6DE7}"/>
              </a:ext>
            </a:extLst>
          </p:cNvPr>
          <p:cNvSpPr/>
          <p:nvPr/>
        </p:nvSpPr>
        <p:spPr>
          <a:xfrm>
            <a:off x="6394332" y="1353234"/>
            <a:ext cx="6662937" cy="29613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8" name="pole tekstowe 67">
            <a:extLst>
              <a:ext uri="{FF2B5EF4-FFF2-40B4-BE49-F238E27FC236}">
                <a16:creationId xmlns:a16="http://schemas.microsoft.com/office/drawing/2014/main" id="{0E506D7A-5100-4B91-A47D-E288BEA83458}"/>
              </a:ext>
            </a:extLst>
          </p:cNvPr>
          <p:cNvSpPr txBox="1"/>
          <p:nvPr/>
        </p:nvSpPr>
        <p:spPr>
          <a:xfrm>
            <a:off x="283389" y="4387098"/>
            <a:ext cx="101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Model</a:t>
            </a:r>
          </a:p>
        </p:txBody>
      </p:sp>
      <p:pic>
        <p:nvPicPr>
          <p:cNvPr id="69" name="Obraz 68">
            <a:extLst>
              <a:ext uri="{FF2B5EF4-FFF2-40B4-BE49-F238E27FC236}">
                <a16:creationId xmlns:a16="http://schemas.microsoft.com/office/drawing/2014/main" id="{C4F05B87-221D-4654-8EB7-0BBBE90D514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56" y="4804496"/>
            <a:ext cx="1334280" cy="1186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0" name="Prostokąt 69">
            <a:extLst>
              <a:ext uri="{FF2B5EF4-FFF2-40B4-BE49-F238E27FC236}">
                <a16:creationId xmlns:a16="http://schemas.microsoft.com/office/drawing/2014/main" id="{941297D0-8D97-4971-92F4-DBACBC91DCCE}"/>
              </a:ext>
            </a:extLst>
          </p:cNvPr>
          <p:cNvSpPr/>
          <p:nvPr/>
        </p:nvSpPr>
        <p:spPr>
          <a:xfrm>
            <a:off x="245719" y="4426371"/>
            <a:ext cx="5884148" cy="24282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1" name="Prostokąt: zaokrąglone rogi 70">
            <a:extLst>
              <a:ext uri="{FF2B5EF4-FFF2-40B4-BE49-F238E27FC236}">
                <a16:creationId xmlns:a16="http://schemas.microsoft.com/office/drawing/2014/main" id="{447E2DE3-D1CE-4362-A5AA-B92086F0524F}"/>
              </a:ext>
            </a:extLst>
          </p:cNvPr>
          <p:cNvSpPr/>
          <p:nvPr/>
        </p:nvSpPr>
        <p:spPr>
          <a:xfrm>
            <a:off x="2062709" y="4674073"/>
            <a:ext cx="3765039" cy="1814780"/>
          </a:xfrm>
          <a:prstGeom prst="roundRect">
            <a:avLst/>
          </a:prstGeom>
          <a:solidFill>
            <a:srgbClr val="DDFA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2" name="Obraz 71">
            <a:extLst>
              <a:ext uri="{FF2B5EF4-FFF2-40B4-BE49-F238E27FC236}">
                <a16:creationId xmlns:a16="http://schemas.microsoft.com/office/drawing/2014/main" id="{2CCFC311-5059-4A5B-BBF0-63BECFC0921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438" y="4700421"/>
            <a:ext cx="1016026" cy="926090"/>
          </a:xfrm>
          <a:prstGeom prst="rect">
            <a:avLst/>
          </a:prstGeom>
        </p:spPr>
      </p:pic>
      <p:pic>
        <p:nvPicPr>
          <p:cNvPr id="73" name="Obraz 72" descr="Obraz zawierający Wielobarwność, zrzut ekranu, sztuka&#10;&#10;Opis wygenerowany automatycznie">
            <a:extLst>
              <a:ext uri="{FF2B5EF4-FFF2-40B4-BE49-F238E27FC236}">
                <a16:creationId xmlns:a16="http://schemas.microsoft.com/office/drawing/2014/main" id="{9F882572-CF1F-48F4-AEF6-4D1611F104B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249" y="4705153"/>
            <a:ext cx="1012570" cy="1012570"/>
          </a:xfrm>
          <a:prstGeom prst="rect">
            <a:avLst/>
          </a:prstGeom>
        </p:spPr>
      </p:pic>
      <p:pic>
        <p:nvPicPr>
          <p:cNvPr id="74" name="Obraz 73" descr="Obraz zawierający Wielobarwność, sztuka&#10;&#10;Opis wygenerowany automatycznie">
            <a:extLst>
              <a:ext uri="{FF2B5EF4-FFF2-40B4-BE49-F238E27FC236}">
                <a16:creationId xmlns:a16="http://schemas.microsoft.com/office/drawing/2014/main" id="{867475A9-2253-4970-B6A9-55917C0433C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251" y="4685419"/>
            <a:ext cx="914040" cy="914040"/>
          </a:xfrm>
          <a:prstGeom prst="rect">
            <a:avLst/>
          </a:prstGeom>
        </p:spPr>
      </p:pic>
      <p:sp>
        <p:nvSpPr>
          <p:cNvPr id="75" name="pole tekstowe 74">
            <a:extLst>
              <a:ext uri="{FF2B5EF4-FFF2-40B4-BE49-F238E27FC236}">
                <a16:creationId xmlns:a16="http://schemas.microsoft.com/office/drawing/2014/main" id="{9993EA6F-92E2-4CE4-87BA-D72E846E9BA7}"/>
              </a:ext>
            </a:extLst>
          </p:cNvPr>
          <p:cNvSpPr txBox="1"/>
          <p:nvPr/>
        </p:nvSpPr>
        <p:spPr>
          <a:xfrm>
            <a:off x="2127428" y="5569964"/>
            <a:ext cx="1502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>
                <a:solidFill>
                  <a:srgbClr val="FF0000"/>
                </a:solidFill>
              </a:rPr>
              <a:t>Komórka elementarna miedzi – bardzo proste</a:t>
            </a:r>
          </a:p>
        </p:txBody>
      </p: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16539888-5C71-4038-86E8-9CC307E5A2ED}"/>
              </a:ext>
            </a:extLst>
          </p:cNvPr>
          <p:cNvSpPr txBox="1"/>
          <p:nvPr/>
        </p:nvSpPr>
        <p:spPr>
          <a:xfrm>
            <a:off x="3600445" y="5690873"/>
            <a:ext cx="236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>
                <a:solidFill>
                  <a:srgbClr val="FF0000"/>
                </a:solidFill>
              </a:rPr>
              <a:t>Kwazikryształ Zn-Mg-Er – bardzo skomplikowane!</a:t>
            </a: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02E51E6E-D747-46F2-91D0-DAFE24EEB784}"/>
              </a:ext>
            </a:extLst>
          </p:cNvPr>
          <p:cNvSpPr txBox="1"/>
          <p:nvPr/>
        </p:nvSpPr>
        <p:spPr>
          <a:xfrm>
            <a:off x="6335596" y="4353437"/>
            <a:ext cx="1240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Obliczenia</a:t>
            </a:r>
          </a:p>
        </p:txBody>
      </p:sp>
      <p:pic>
        <p:nvPicPr>
          <p:cNvPr id="78" name="Obraz 77">
            <a:extLst>
              <a:ext uri="{FF2B5EF4-FFF2-40B4-BE49-F238E27FC236}">
                <a16:creationId xmlns:a16="http://schemas.microsoft.com/office/drawing/2014/main" id="{64033F30-BBB9-453D-B92D-BC5C213D7B4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0228" y="4649704"/>
            <a:ext cx="2442926" cy="1246255"/>
          </a:xfrm>
          <a:prstGeom prst="rect">
            <a:avLst/>
          </a:prstGeom>
        </p:spPr>
      </p:pic>
      <p:sp>
        <p:nvSpPr>
          <p:cNvPr id="79" name="pole tekstowe 78">
            <a:extLst>
              <a:ext uri="{FF2B5EF4-FFF2-40B4-BE49-F238E27FC236}">
                <a16:creationId xmlns:a16="http://schemas.microsoft.com/office/drawing/2014/main" id="{FC3E2B64-A6F9-438F-9309-C4C3AC51E2D1}"/>
              </a:ext>
            </a:extLst>
          </p:cNvPr>
          <p:cNvSpPr txBox="1"/>
          <p:nvPr/>
        </p:nvSpPr>
        <p:spPr>
          <a:xfrm>
            <a:off x="8727723" y="4674073"/>
            <a:ext cx="4283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/>
              <a:t>Badanie stabilności elektronowej skomplikowanych struktur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/>
              <a:t>Dlaczego stabilna jest taka, a nie inna struktura?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/>
              <a:t>Pakiety Quantum Espresso, </a:t>
            </a:r>
            <a:r>
              <a:rPr lang="pl-PL" sz="1200" err="1"/>
              <a:t>Siesta</a:t>
            </a:r>
            <a:r>
              <a:rPr lang="pl-PL" sz="1200"/>
              <a:t>, Wannier90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/>
              <a:t>Obliczenia z użyciem infrastruktury </a:t>
            </a:r>
            <a:r>
              <a:rPr lang="pl-PL" sz="1200" err="1"/>
              <a:t>PLGrid</a:t>
            </a:r>
            <a:endParaRPr lang="pl-PL" sz="1200"/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59AB2643-2453-466D-AED9-847CD122AA59}"/>
              </a:ext>
            </a:extLst>
          </p:cNvPr>
          <p:cNvSpPr txBox="1"/>
          <p:nvPr/>
        </p:nvSpPr>
        <p:spPr>
          <a:xfrm>
            <a:off x="8797162" y="5937437"/>
            <a:ext cx="4181484" cy="892552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r>
              <a:rPr lang="pl-PL" sz="1300">
                <a:solidFill>
                  <a:schemeClr val="bg1"/>
                </a:solidFill>
              </a:rPr>
              <a:t>Dostępny temat: „Analiza oddziaływań elektronowych dla periodycznej </a:t>
            </a:r>
            <a:r>
              <a:rPr lang="pl-PL" sz="1300" err="1">
                <a:solidFill>
                  <a:schemeClr val="bg1"/>
                </a:solidFill>
              </a:rPr>
              <a:t>aproksymanty</a:t>
            </a:r>
            <a:r>
              <a:rPr lang="pl-PL" sz="1300">
                <a:solidFill>
                  <a:schemeClr val="bg1"/>
                </a:solidFill>
              </a:rPr>
              <a:t> kwazikryształu typu Bergmana”</a:t>
            </a:r>
          </a:p>
          <a:p>
            <a:r>
              <a:rPr lang="pl-PL" sz="1300">
                <a:solidFill>
                  <a:schemeClr val="bg1"/>
                </a:solidFill>
              </a:rPr>
              <a:t>Kontakt: </a:t>
            </a:r>
            <a:r>
              <a:rPr lang="pl-PL" sz="1300" u="sng">
                <a:solidFill>
                  <a:schemeClr val="bg1"/>
                </a:solidFill>
              </a:rPr>
              <a:t>Ireneusz.buganski@fis.agh.edu.pl</a:t>
            </a:r>
          </a:p>
        </p:txBody>
      </p:sp>
      <p:sp>
        <p:nvSpPr>
          <p:cNvPr id="82" name="Prostokąt 81">
            <a:extLst>
              <a:ext uri="{FF2B5EF4-FFF2-40B4-BE49-F238E27FC236}">
                <a16:creationId xmlns:a16="http://schemas.microsoft.com/office/drawing/2014/main" id="{582ABEF4-3259-464C-A77E-96853FA69905}"/>
              </a:ext>
            </a:extLst>
          </p:cNvPr>
          <p:cNvSpPr/>
          <p:nvPr/>
        </p:nvSpPr>
        <p:spPr>
          <a:xfrm>
            <a:off x="6374802" y="4426372"/>
            <a:ext cx="6679967" cy="252216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3" name="Obraz 82">
            <a:extLst>
              <a:ext uri="{FF2B5EF4-FFF2-40B4-BE49-F238E27FC236}">
                <a16:creationId xmlns:a16="http://schemas.microsoft.com/office/drawing/2014/main" id="{461FB48A-0F4B-4FD7-A58F-D51603E5E0B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9640" y="5819306"/>
            <a:ext cx="2238862" cy="1102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0969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Obraz 450">
            <a:extLst>
              <a:ext uri="{FF2B5EF4-FFF2-40B4-BE49-F238E27FC236}">
                <a16:creationId xmlns:a16="http://schemas.microsoft.com/office/drawing/2014/main" id="{11D2D0BE-589D-426C-A95B-D18FCACDE92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59239" y="2787045"/>
            <a:ext cx="2616279" cy="1778917"/>
          </a:xfrm>
          <a:prstGeom prst="rect">
            <a:avLst/>
          </a:prstGeom>
          <a:ln w="0">
            <a:noFill/>
          </a:ln>
        </p:spPr>
      </p:pic>
      <p:sp>
        <p:nvSpPr>
          <p:cNvPr id="171" name="Rectangle 4"/>
          <p:cNvSpPr/>
          <p:nvPr/>
        </p:nvSpPr>
        <p:spPr>
          <a:xfrm>
            <a:off x="3906552" y="146880"/>
            <a:ext cx="929088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395"/>
              </a:lnSpc>
              <a:tabLst>
                <a:tab pos="0" algn="l"/>
                <a:tab pos="913680" algn="l"/>
                <a:tab pos="1827360" algn="l"/>
                <a:tab pos="2741040" algn="l"/>
                <a:tab pos="3654720" algn="l"/>
                <a:tab pos="4568400" algn="l"/>
                <a:tab pos="5482080" algn="l"/>
                <a:tab pos="6395760" algn="l"/>
                <a:tab pos="7309440" algn="l"/>
                <a:tab pos="8223120" algn="l"/>
                <a:tab pos="9136800" algn="l"/>
                <a:tab pos="10050480" algn="l"/>
              </a:tabLst>
            </a:pPr>
            <a:r>
              <a:rPr lang="pl-PL" sz="2200" b="1" strike="noStrike" spc="-1" dirty="0">
                <a:solidFill>
                  <a:srgbClr val="000000"/>
                </a:solidFill>
                <a:latin typeface="Verdana"/>
                <a:ea typeface="WenQuanYi Zen Hei Sharp"/>
              </a:rPr>
              <a:t>Grupa: Struktura elektronowa ciała stałego</a:t>
            </a:r>
            <a:endParaRPr lang="en-US" sz="2200" b="0" strike="noStrike" spc="-1" dirty="0">
              <a:latin typeface="Arial"/>
            </a:endParaRPr>
          </a:p>
        </p:txBody>
      </p:sp>
      <p:sp>
        <p:nvSpPr>
          <p:cNvPr id="172" name="pole tekstowe 14"/>
          <p:cNvSpPr/>
          <p:nvPr/>
        </p:nvSpPr>
        <p:spPr>
          <a:xfrm>
            <a:off x="2324224" y="890420"/>
            <a:ext cx="11809080" cy="59887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>
              <a:lnSpc>
                <a:spcPct val="150000"/>
              </a:lnSpc>
              <a:buClr>
                <a:srgbClr val="00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000" b="1" strike="noStrike" spc="-1" dirty="0">
                <a:solidFill>
                  <a:srgbClr val="000000"/>
                </a:solidFill>
                <a:latin typeface="+mj-lt"/>
                <a:ea typeface="WenQuanYi Zen Hei Sharp"/>
              </a:rPr>
              <a:t>Temat: Teoretyczne obliczenia własności materiałów funkcjonalnych</a:t>
            </a:r>
            <a:r>
              <a:rPr lang="pl-PL" sz="2000" b="0" strike="noStrike" spc="-1" dirty="0">
                <a:solidFill>
                  <a:srgbClr val="000000"/>
                </a:solidFill>
                <a:latin typeface="+mj-lt"/>
                <a:ea typeface="WenQuanYi Zen Hei Sharp"/>
              </a:rPr>
              <a:t> (kontakt: B. </a:t>
            </a:r>
            <a:r>
              <a:rPr lang="pl-PL" sz="2000" b="0" strike="noStrike" spc="-1" dirty="0" err="1">
                <a:solidFill>
                  <a:srgbClr val="000000"/>
                </a:solidFill>
                <a:latin typeface="+mj-lt"/>
                <a:ea typeface="WenQuanYi Zen Hei Sharp"/>
              </a:rPr>
              <a:t>Wiendlocha</a:t>
            </a:r>
            <a:r>
              <a:rPr lang="pl-PL" sz="2000" b="0" strike="noStrike" spc="-1" dirty="0">
                <a:solidFill>
                  <a:srgbClr val="000000"/>
                </a:solidFill>
                <a:latin typeface="+mj-lt"/>
                <a:ea typeface="WenQuanYi Zen Hei Sharp"/>
              </a:rPr>
              <a:t> D-10 #311)</a:t>
            </a:r>
            <a:endParaRPr lang="en-US" sz="2000" b="0" strike="noStrike" spc="-1" dirty="0">
              <a:latin typeface="+mj-lt"/>
            </a:endParaRPr>
          </a:p>
        </p:txBody>
      </p:sp>
      <p:sp>
        <p:nvSpPr>
          <p:cNvPr id="173" name="Symbol zastępczy numeru slajdu 1"/>
          <p:cNvSpPr txBox="1"/>
          <p:nvPr/>
        </p:nvSpPr>
        <p:spPr>
          <a:xfrm>
            <a:off x="9487440" y="7003800"/>
            <a:ext cx="3022200" cy="402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D4D6B2D-EC43-4912-9754-6B0403C26BF1}" type="slidenum">
              <a:rPr lang="en-US" sz="1320" b="0" strike="noStrike" spc="-1">
                <a:solidFill>
                  <a:srgbClr val="FFFFFF"/>
                </a:solidFill>
                <a:latin typeface="Arial"/>
              </a:rPr>
              <a:t>12</a:t>
            </a:fld>
            <a:endParaRPr lang="en-US" sz="1320" b="0" strike="noStrike" spc="-1">
              <a:latin typeface="Times New Roman"/>
            </a:endParaRPr>
          </a:p>
        </p:txBody>
      </p:sp>
      <p:sp>
        <p:nvSpPr>
          <p:cNvPr id="177" name="pole tekstowe 16"/>
          <p:cNvSpPr/>
          <p:nvPr/>
        </p:nvSpPr>
        <p:spPr>
          <a:xfrm>
            <a:off x="2324224" y="609898"/>
            <a:ext cx="12639674" cy="4081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>
              <a:lnSpc>
                <a:spcPct val="150000"/>
              </a:lnSpc>
              <a:buClr>
                <a:srgbClr val="008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0" strike="noStrike" spc="-1" dirty="0" err="1">
                <a:solidFill>
                  <a:srgbClr val="000000"/>
                </a:solidFill>
                <a:latin typeface="+mj-lt"/>
                <a:ea typeface="WenQuanYi Zen Hei Sharp"/>
              </a:rPr>
              <a:t>Zespół</a:t>
            </a:r>
            <a:r>
              <a:rPr lang="en-US" sz="1600" b="0" strike="noStrike" spc="-1" dirty="0">
                <a:solidFill>
                  <a:srgbClr val="000000"/>
                </a:solidFill>
                <a:latin typeface="+mj-lt"/>
                <a:ea typeface="WenQuanYi Zen Hei Sharp"/>
              </a:rPr>
              <a:t>:</a:t>
            </a:r>
            <a:r>
              <a:rPr lang="pl-PL" sz="1600" b="0" strike="noStrike" spc="-1" dirty="0">
                <a:solidFill>
                  <a:srgbClr val="000000"/>
                </a:solidFill>
                <a:latin typeface="+mj-lt"/>
                <a:ea typeface="WenQuanYi Zen Hei Sharp"/>
              </a:rPr>
              <a:t> </a:t>
            </a:r>
            <a:r>
              <a:rPr lang="en-US" sz="1600" b="0" strike="noStrike" spc="-1" dirty="0">
                <a:solidFill>
                  <a:srgbClr val="000000"/>
                </a:solidFill>
                <a:latin typeface="+mj-lt"/>
                <a:ea typeface="WenQuanYi Zen Hei Sharp"/>
              </a:rPr>
              <a:t>prof. Janusz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+mj-lt"/>
                <a:ea typeface="WenQuanYi Zen Hei Sharp"/>
              </a:rPr>
              <a:t>Toboła</a:t>
            </a:r>
            <a:r>
              <a:rPr lang="pl-PL" sz="1600" b="0" strike="noStrike" spc="-1" dirty="0">
                <a:solidFill>
                  <a:srgbClr val="000000"/>
                </a:solidFill>
                <a:latin typeface="+mj-lt"/>
                <a:ea typeface="WenQuanYi Zen Hei Sharp"/>
              </a:rPr>
              <a:t>, dr hab. Bartłomiej </a:t>
            </a:r>
            <a:r>
              <a:rPr lang="pl-PL" sz="1600" b="0" strike="noStrike" spc="-1" dirty="0" err="1">
                <a:solidFill>
                  <a:srgbClr val="000000"/>
                </a:solidFill>
                <a:latin typeface="+mj-lt"/>
                <a:ea typeface="WenQuanYi Zen Hei Sharp"/>
              </a:rPr>
              <a:t>Wiendlocha</a:t>
            </a:r>
            <a:r>
              <a:rPr lang="pl-PL" sz="1600" b="0" strike="noStrike" spc="-1" dirty="0">
                <a:solidFill>
                  <a:srgbClr val="000000"/>
                </a:solidFill>
                <a:latin typeface="+mj-lt"/>
                <a:ea typeface="WenQuanYi Zen Hei Sharp"/>
              </a:rPr>
              <a:t>, dr </a:t>
            </a:r>
            <a:r>
              <a:rPr lang="en-GB" sz="1600" dirty="0" err="1"/>
              <a:t>inż</a:t>
            </a:r>
            <a:r>
              <a:rPr lang="pl-PL" sz="1600" b="0" strike="noStrike" spc="-1" dirty="0">
                <a:solidFill>
                  <a:srgbClr val="000000"/>
                </a:solidFill>
                <a:latin typeface="+mj-lt"/>
                <a:ea typeface="WenQuanYi Zen Hei Sharp"/>
              </a:rPr>
              <a:t> Gabriel </a:t>
            </a:r>
            <a:r>
              <a:rPr lang="pl-PL" sz="1600" b="0" strike="noStrike" spc="-1" dirty="0" err="1">
                <a:solidFill>
                  <a:srgbClr val="000000"/>
                </a:solidFill>
                <a:latin typeface="+mj-lt"/>
                <a:ea typeface="WenQuanYi Zen Hei Sharp"/>
              </a:rPr>
              <a:t>Kuderowicz</a:t>
            </a:r>
            <a:r>
              <a:rPr lang="pl-PL" sz="1600" b="0" strike="noStrike" spc="-1" dirty="0">
                <a:solidFill>
                  <a:srgbClr val="000000"/>
                </a:solidFill>
                <a:latin typeface="+mj-lt"/>
                <a:ea typeface="WenQuanYi Zen Hei Sharp"/>
              </a:rPr>
              <a:t>, dr </a:t>
            </a:r>
            <a:r>
              <a:rPr lang="en-GB" sz="1600" dirty="0" err="1"/>
              <a:t>inż</a:t>
            </a:r>
            <a:r>
              <a:rPr lang="en-GB" sz="1600" dirty="0"/>
              <a:t> </a:t>
            </a:r>
            <a:r>
              <a:rPr lang="pl-PL" sz="1600" b="0" strike="noStrike" spc="-1" dirty="0">
                <a:solidFill>
                  <a:srgbClr val="000000"/>
                </a:solidFill>
                <a:latin typeface="+mj-lt"/>
                <a:ea typeface="WenQuanYi Zen Hei Sharp"/>
              </a:rPr>
              <a:t>Michał </a:t>
            </a:r>
            <a:r>
              <a:rPr lang="pl-PL" sz="1600" b="0" strike="noStrike" spc="-1" dirty="0" err="1">
                <a:solidFill>
                  <a:srgbClr val="000000"/>
                </a:solidFill>
                <a:latin typeface="+mj-lt"/>
                <a:ea typeface="WenQuanYi Zen Hei Sharp"/>
              </a:rPr>
              <a:t>Rybski</a:t>
            </a:r>
            <a:r>
              <a:rPr lang="pl-PL" sz="1600" b="0" strike="noStrike" spc="-1" dirty="0">
                <a:solidFill>
                  <a:srgbClr val="000000"/>
                </a:solidFill>
                <a:latin typeface="+mj-lt"/>
                <a:ea typeface="WenQuanYi Zen Hei Sharp"/>
              </a:rPr>
              <a:t>, dr </a:t>
            </a:r>
            <a:r>
              <a:rPr lang="en-GB" sz="1600" dirty="0" err="1"/>
              <a:t>inż</a:t>
            </a:r>
            <a:r>
              <a:rPr lang="pl-PL" sz="1600" b="0" strike="noStrike" spc="-1" dirty="0">
                <a:solidFill>
                  <a:srgbClr val="000000"/>
                </a:solidFill>
                <a:latin typeface="+mj-lt"/>
                <a:ea typeface="WenQuanYi Zen Hei Sharp"/>
              </a:rPr>
              <a:t> Kamil </a:t>
            </a:r>
            <a:r>
              <a:rPr lang="pl-PL" sz="1600" b="0" strike="noStrike" spc="-1" dirty="0" err="1">
                <a:solidFill>
                  <a:srgbClr val="000000"/>
                </a:solidFill>
                <a:latin typeface="+mj-lt"/>
                <a:ea typeface="WenQuanYi Zen Hei Sharp"/>
              </a:rPr>
              <a:t>Kutorasiński</a:t>
            </a:r>
            <a:endParaRPr lang="en-US" sz="1600" b="0" strike="noStrike" spc="-1" dirty="0">
              <a:latin typeface="+mj-lt"/>
            </a:endParaRPr>
          </a:p>
        </p:txBody>
      </p:sp>
      <p:sp>
        <p:nvSpPr>
          <p:cNvPr id="119" name="Prostokąt 118">
            <a:extLst>
              <a:ext uri="{FF2B5EF4-FFF2-40B4-BE49-F238E27FC236}">
                <a16:creationId xmlns:a16="http://schemas.microsoft.com/office/drawing/2014/main" id="{C1E6E289-E880-40D9-A316-C84EE688FE5A}"/>
              </a:ext>
            </a:extLst>
          </p:cNvPr>
          <p:cNvSpPr/>
          <p:nvPr/>
        </p:nvSpPr>
        <p:spPr>
          <a:xfrm>
            <a:off x="6497122" y="1374642"/>
            <a:ext cx="6612173" cy="323321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2700FAF-BBD9-4483-85C9-D56994651AB2}"/>
              </a:ext>
            </a:extLst>
          </p:cNvPr>
          <p:cNvSpPr/>
          <p:nvPr/>
        </p:nvSpPr>
        <p:spPr>
          <a:xfrm>
            <a:off x="6544927" y="1421072"/>
            <a:ext cx="2972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pc="-1" err="1">
                <a:solidFill>
                  <a:srgbClr val="000000"/>
                </a:solidFill>
                <a:ea typeface="WenQuanYi Zen Hei Sharp"/>
              </a:rPr>
              <a:t>Termoelektryki</a:t>
            </a:r>
            <a:r>
              <a:rPr lang="pl-PL" sz="1600" spc="-1">
                <a:solidFill>
                  <a:srgbClr val="000000"/>
                </a:solidFill>
                <a:ea typeface="WenQuanYi Zen Hei Sharp"/>
              </a:rPr>
              <a:t> – materiały do</a:t>
            </a:r>
            <a:br>
              <a:rPr lang="pl-PL" sz="1600" spc="-1">
                <a:solidFill>
                  <a:srgbClr val="000000"/>
                </a:solidFill>
                <a:ea typeface="WenQuanYi Zen Hei Sharp"/>
              </a:rPr>
            </a:br>
            <a:r>
              <a:rPr lang="pl-PL" sz="1600" spc="-1">
                <a:solidFill>
                  <a:srgbClr val="000000"/>
                </a:solidFill>
                <a:ea typeface="WenQuanYi Zen Hei Sharp"/>
              </a:rPr>
              <a:t> generatorów/chłodziarek TE </a:t>
            </a:r>
            <a:endParaRPr lang="pl-PL" sz="1600"/>
          </a:p>
        </p:txBody>
      </p:sp>
      <p:sp>
        <p:nvSpPr>
          <p:cNvPr id="342" name="pole tekstowe 8">
            <a:extLst>
              <a:ext uri="{FF2B5EF4-FFF2-40B4-BE49-F238E27FC236}">
                <a16:creationId xmlns:a16="http://schemas.microsoft.com/office/drawing/2014/main" id="{C82630F0-6083-4911-97B5-D7A95EA5FED9}"/>
              </a:ext>
            </a:extLst>
          </p:cNvPr>
          <p:cNvSpPr/>
          <p:nvPr/>
        </p:nvSpPr>
        <p:spPr>
          <a:xfrm>
            <a:off x="9170672" y="2813699"/>
            <a:ext cx="1310205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strike="noStrike" spc="-1">
                <a:solidFill>
                  <a:srgbClr val="000000"/>
                </a:solidFill>
                <a:latin typeface="Verdana"/>
                <a:ea typeface="Verdana"/>
              </a:rPr>
              <a:t>Generowany prąd</a:t>
            </a:r>
            <a:endParaRPr lang="en-US" sz="1400" strike="noStrike" spc="-1">
              <a:latin typeface="Arial"/>
            </a:endParaRPr>
          </a:p>
        </p:txBody>
      </p:sp>
      <p:grpSp>
        <p:nvGrpSpPr>
          <p:cNvPr id="343" name="Grupa 342">
            <a:extLst>
              <a:ext uri="{FF2B5EF4-FFF2-40B4-BE49-F238E27FC236}">
                <a16:creationId xmlns:a16="http://schemas.microsoft.com/office/drawing/2014/main" id="{245A55AA-9B2A-4F46-B9EB-A4AE83A6C575}"/>
              </a:ext>
            </a:extLst>
          </p:cNvPr>
          <p:cNvGrpSpPr/>
          <p:nvPr/>
        </p:nvGrpSpPr>
        <p:grpSpPr>
          <a:xfrm>
            <a:off x="9574462" y="1332517"/>
            <a:ext cx="3570490" cy="2841310"/>
            <a:chOff x="3931919" y="892452"/>
            <a:chExt cx="5340616" cy="4089948"/>
          </a:xfrm>
        </p:grpSpPr>
        <p:grpSp>
          <p:nvGrpSpPr>
            <p:cNvPr id="344" name="Grupa 343">
              <a:extLst>
                <a:ext uri="{FF2B5EF4-FFF2-40B4-BE49-F238E27FC236}">
                  <a16:creationId xmlns:a16="http://schemas.microsoft.com/office/drawing/2014/main" id="{D5A638DB-8A95-403F-A6A0-E21DB167BBEB}"/>
                </a:ext>
              </a:extLst>
            </p:cNvPr>
            <p:cNvGrpSpPr/>
            <p:nvPr/>
          </p:nvGrpSpPr>
          <p:grpSpPr>
            <a:xfrm>
              <a:off x="3931919" y="1296763"/>
              <a:ext cx="4935613" cy="3685637"/>
              <a:chOff x="3931920" y="1294717"/>
              <a:chExt cx="4572000" cy="3231563"/>
            </a:xfrm>
          </p:grpSpPr>
          <p:sp>
            <p:nvSpPr>
              <p:cNvPr id="349" name="Rectangle 844">
                <a:extLst>
                  <a:ext uri="{FF2B5EF4-FFF2-40B4-BE49-F238E27FC236}">
                    <a16:creationId xmlns:a16="http://schemas.microsoft.com/office/drawing/2014/main" id="{DC7CA2AF-33C0-4A3B-AAFE-9D647A0EF8A6}"/>
                  </a:ext>
                </a:extLst>
              </p:cNvPr>
              <p:cNvSpPr/>
              <p:nvPr/>
            </p:nvSpPr>
            <p:spPr>
              <a:xfrm>
                <a:off x="4673160" y="3467880"/>
                <a:ext cx="1600560" cy="141840"/>
              </a:xfrm>
              <a:prstGeom prst="rect">
                <a:avLst/>
              </a:prstGeom>
              <a:solidFill>
                <a:srgbClr val="808080"/>
              </a:soli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pl-PL"/>
              </a:p>
            </p:txBody>
          </p:sp>
          <p:sp>
            <p:nvSpPr>
              <p:cNvPr id="350" name="Rectangle 845">
                <a:extLst>
                  <a:ext uri="{FF2B5EF4-FFF2-40B4-BE49-F238E27FC236}">
                    <a16:creationId xmlns:a16="http://schemas.microsoft.com/office/drawing/2014/main" id="{B8D2AD58-014A-44A4-9077-21D06FBDE1E2}"/>
                  </a:ext>
                </a:extLst>
              </p:cNvPr>
              <p:cNvSpPr/>
              <p:nvPr/>
            </p:nvSpPr>
            <p:spPr>
              <a:xfrm>
                <a:off x="6759360" y="3465360"/>
                <a:ext cx="1600200" cy="139320"/>
              </a:xfrm>
              <a:prstGeom prst="rect">
                <a:avLst/>
              </a:prstGeom>
              <a:solidFill>
                <a:srgbClr val="808080"/>
              </a:soli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pl-PL"/>
              </a:p>
            </p:txBody>
          </p:sp>
          <p:sp>
            <p:nvSpPr>
              <p:cNvPr id="351" name="Rectangle 846">
                <a:extLst>
                  <a:ext uri="{FF2B5EF4-FFF2-40B4-BE49-F238E27FC236}">
                    <a16:creationId xmlns:a16="http://schemas.microsoft.com/office/drawing/2014/main" id="{8E1E4D3E-0277-4376-9132-838677A416C5}"/>
                  </a:ext>
                </a:extLst>
              </p:cNvPr>
              <p:cNvSpPr/>
              <p:nvPr/>
            </p:nvSpPr>
            <p:spPr>
              <a:xfrm>
                <a:off x="5165280" y="1892160"/>
                <a:ext cx="1104480" cy="1559160"/>
              </a:xfrm>
              <a:prstGeom prst="rect">
                <a:avLst/>
              </a:prstGeom>
              <a:solidFill>
                <a:srgbClr val="99CCFF">
                  <a:alpha val="44000"/>
                </a:srgbClr>
              </a:soli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pl-PL"/>
              </a:p>
            </p:txBody>
          </p:sp>
          <p:sp>
            <p:nvSpPr>
              <p:cNvPr id="352" name="Rectangle 847">
                <a:extLst>
                  <a:ext uri="{FF2B5EF4-FFF2-40B4-BE49-F238E27FC236}">
                    <a16:creationId xmlns:a16="http://schemas.microsoft.com/office/drawing/2014/main" id="{C91D1A88-BDDD-42DA-8DD0-3F8CB2AAEDAC}"/>
                  </a:ext>
                </a:extLst>
              </p:cNvPr>
              <p:cNvSpPr/>
              <p:nvPr/>
            </p:nvSpPr>
            <p:spPr>
              <a:xfrm>
                <a:off x="5165280" y="1900080"/>
                <a:ext cx="1096920" cy="155268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pl-PL"/>
              </a:p>
            </p:txBody>
          </p:sp>
          <p:sp>
            <p:nvSpPr>
              <p:cNvPr id="353" name="Rectangle 848">
                <a:extLst>
                  <a:ext uri="{FF2B5EF4-FFF2-40B4-BE49-F238E27FC236}">
                    <a16:creationId xmlns:a16="http://schemas.microsoft.com/office/drawing/2014/main" id="{91F6BA03-9C6C-48C8-BC0F-341371A87795}"/>
                  </a:ext>
                </a:extLst>
              </p:cNvPr>
              <p:cNvSpPr/>
              <p:nvPr/>
            </p:nvSpPr>
            <p:spPr>
              <a:xfrm>
                <a:off x="6763320" y="1903320"/>
                <a:ext cx="1105200" cy="1559160"/>
              </a:xfrm>
              <a:prstGeom prst="rect">
                <a:avLst/>
              </a:prstGeom>
              <a:solidFill>
                <a:srgbClr val="FF5050">
                  <a:alpha val="51000"/>
                </a:srgbClr>
              </a:soli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pl-PL"/>
              </a:p>
            </p:txBody>
          </p:sp>
          <p:sp>
            <p:nvSpPr>
              <p:cNvPr id="354" name="Rectangle 849">
                <a:extLst>
                  <a:ext uri="{FF2B5EF4-FFF2-40B4-BE49-F238E27FC236}">
                    <a16:creationId xmlns:a16="http://schemas.microsoft.com/office/drawing/2014/main" id="{FDBF1D83-8D9B-4C4A-BC1F-9C732A4D3BF8}"/>
                  </a:ext>
                </a:extLst>
              </p:cNvPr>
              <p:cNvSpPr/>
              <p:nvPr/>
            </p:nvSpPr>
            <p:spPr>
              <a:xfrm>
                <a:off x="6771960" y="1903320"/>
                <a:ext cx="1096560" cy="155196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pl-PL"/>
              </a:p>
            </p:txBody>
          </p:sp>
          <p:sp>
            <p:nvSpPr>
              <p:cNvPr id="355" name="Rectangle 850">
                <a:extLst>
                  <a:ext uri="{FF2B5EF4-FFF2-40B4-BE49-F238E27FC236}">
                    <a16:creationId xmlns:a16="http://schemas.microsoft.com/office/drawing/2014/main" id="{B52412F1-2E4E-4FC8-9B5F-D91EFD6BF8B6}"/>
                  </a:ext>
                </a:extLst>
              </p:cNvPr>
              <p:cNvSpPr/>
              <p:nvPr/>
            </p:nvSpPr>
            <p:spPr>
              <a:xfrm>
                <a:off x="5165280" y="1807920"/>
                <a:ext cx="2706480" cy="78840"/>
              </a:xfrm>
              <a:prstGeom prst="rect">
                <a:avLst/>
              </a:prstGeom>
              <a:solidFill>
                <a:srgbClr val="808080"/>
              </a:soli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pl-PL"/>
              </a:p>
            </p:txBody>
          </p:sp>
          <p:grpSp>
            <p:nvGrpSpPr>
              <p:cNvPr id="356" name="Group 851">
                <a:extLst>
                  <a:ext uri="{FF2B5EF4-FFF2-40B4-BE49-F238E27FC236}">
                    <a16:creationId xmlns:a16="http://schemas.microsoft.com/office/drawing/2014/main" id="{C3F34F50-6EE7-458D-BC57-3FAA6619CA0C}"/>
                  </a:ext>
                </a:extLst>
              </p:cNvPr>
              <p:cNvGrpSpPr/>
              <p:nvPr/>
            </p:nvGrpSpPr>
            <p:grpSpPr>
              <a:xfrm>
                <a:off x="7475400" y="2016720"/>
                <a:ext cx="261720" cy="342896"/>
                <a:chOff x="7475400" y="2016720"/>
                <a:chExt cx="261720" cy="342896"/>
              </a:xfrm>
            </p:grpSpPr>
            <p:sp>
              <p:nvSpPr>
                <p:cNvPr id="447" name="Oval 852">
                  <a:extLst>
                    <a:ext uri="{FF2B5EF4-FFF2-40B4-BE49-F238E27FC236}">
                      <a16:creationId xmlns:a16="http://schemas.microsoft.com/office/drawing/2014/main" id="{4B2069BD-A99A-479D-88AB-29778608334E}"/>
                    </a:ext>
                  </a:extLst>
                </p:cNvPr>
                <p:cNvSpPr/>
                <p:nvPr/>
              </p:nvSpPr>
              <p:spPr>
                <a:xfrm>
                  <a:off x="7538474" y="2171696"/>
                  <a:ext cx="190439" cy="18792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48" name="Text Box 853">
                  <a:extLst>
                    <a:ext uri="{FF2B5EF4-FFF2-40B4-BE49-F238E27FC236}">
                      <a16:creationId xmlns:a16="http://schemas.microsoft.com/office/drawing/2014/main" id="{0DB56AB0-A830-4E2D-8BB6-D4D85ECB9889}"/>
                    </a:ext>
                  </a:extLst>
                </p:cNvPr>
                <p:cNvSpPr/>
                <p:nvPr/>
              </p:nvSpPr>
              <p:spPr>
                <a:xfrm>
                  <a:off x="7475400" y="2016720"/>
                  <a:ext cx="261720" cy="307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2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_</a:t>
                  </a:r>
                  <a:endParaRPr lang="en-US" sz="12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57" name="Group 854">
                <a:extLst>
                  <a:ext uri="{FF2B5EF4-FFF2-40B4-BE49-F238E27FC236}">
                    <a16:creationId xmlns:a16="http://schemas.microsoft.com/office/drawing/2014/main" id="{999F8D8F-5CC6-4216-9493-0D913A9613A7}"/>
                  </a:ext>
                </a:extLst>
              </p:cNvPr>
              <p:cNvGrpSpPr/>
              <p:nvPr/>
            </p:nvGrpSpPr>
            <p:grpSpPr>
              <a:xfrm>
                <a:off x="5205144" y="3143620"/>
                <a:ext cx="263256" cy="306720"/>
                <a:chOff x="5205144" y="3143620"/>
                <a:chExt cx="263256" cy="306720"/>
              </a:xfrm>
            </p:grpSpPr>
            <p:sp>
              <p:nvSpPr>
                <p:cNvPr id="445" name="Oval 855">
                  <a:extLst>
                    <a:ext uri="{FF2B5EF4-FFF2-40B4-BE49-F238E27FC236}">
                      <a16:creationId xmlns:a16="http://schemas.microsoft.com/office/drawing/2014/main" id="{E3C1E627-B229-4F6A-AC94-97344897489D}"/>
                    </a:ext>
                  </a:extLst>
                </p:cNvPr>
                <p:cNvSpPr/>
                <p:nvPr/>
              </p:nvSpPr>
              <p:spPr>
                <a:xfrm>
                  <a:off x="5276880" y="3228480"/>
                  <a:ext cx="191520" cy="18828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66FF">
                        <a:alpha val="68235"/>
                      </a:srgbClr>
                    </a:gs>
                    <a:gs pos="100000">
                      <a:srgbClr val="182F76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46" name="Text Box 856">
                  <a:extLst>
                    <a:ext uri="{FF2B5EF4-FFF2-40B4-BE49-F238E27FC236}">
                      <a16:creationId xmlns:a16="http://schemas.microsoft.com/office/drawing/2014/main" id="{B9AC79A4-1EC7-402E-A348-F2BAA5248438}"/>
                    </a:ext>
                  </a:extLst>
                </p:cNvPr>
                <p:cNvSpPr/>
                <p:nvPr/>
              </p:nvSpPr>
              <p:spPr>
                <a:xfrm>
                  <a:off x="5205144" y="3143620"/>
                  <a:ext cx="262800" cy="30672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4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+</a:t>
                  </a:r>
                  <a:endParaRPr lang="en-US" sz="14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58" name="Group 857">
                <a:extLst>
                  <a:ext uri="{FF2B5EF4-FFF2-40B4-BE49-F238E27FC236}">
                    <a16:creationId xmlns:a16="http://schemas.microsoft.com/office/drawing/2014/main" id="{985BDB08-5834-4708-8C84-CCEE932EE5AE}"/>
                  </a:ext>
                </a:extLst>
              </p:cNvPr>
              <p:cNvGrpSpPr/>
              <p:nvPr/>
            </p:nvGrpSpPr>
            <p:grpSpPr>
              <a:xfrm>
                <a:off x="5197944" y="2401024"/>
                <a:ext cx="262176" cy="309240"/>
                <a:chOff x="5197944" y="2401024"/>
                <a:chExt cx="262176" cy="309240"/>
              </a:xfrm>
            </p:grpSpPr>
            <p:sp>
              <p:nvSpPr>
                <p:cNvPr id="443" name="Oval 858">
                  <a:extLst>
                    <a:ext uri="{FF2B5EF4-FFF2-40B4-BE49-F238E27FC236}">
                      <a16:creationId xmlns:a16="http://schemas.microsoft.com/office/drawing/2014/main" id="{2BB108E3-FBB8-4CC7-9C14-7832A4454620}"/>
                    </a:ext>
                  </a:extLst>
                </p:cNvPr>
                <p:cNvSpPr/>
                <p:nvPr/>
              </p:nvSpPr>
              <p:spPr>
                <a:xfrm>
                  <a:off x="5270400" y="2460960"/>
                  <a:ext cx="189720" cy="1893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66FF">
                        <a:alpha val="68235"/>
                      </a:srgbClr>
                    </a:gs>
                    <a:gs pos="100000">
                      <a:srgbClr val="182F76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44" name="Text Box 859">
                  <a:extLst>
                    <a:ext uri="{FF2B5EF4-FFF2-40B4-BE49-F238E27FC236}">
                      <a16:creationId xmlns:a16="http://schemas.microsoft.com/office/drawing/2014/main" id="{75242658-3A2E-4AC9-BA58-463193B8DF71}"/>
                    </a:ext>
                  </a:extLst>
                </p:cNvPr>
                <p:cNvSpPr/>
                <p:nvPr/>
              </p:nvSpPr>
              <p:spPr>
                <a:xfrm>
                  <a:off x="5197944" y="2401024"/>
                  <a:ext cx="262080" cy="3092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2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+</a:t>
                  </a:r>
                  <a:endParaRPr lang="en-US" sz="12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59" name="Group 860">
                <a:extLst>
                  <a:ext uri="{FF2B5EF4-FFF2-40B4-BE49-F238E27FC236}">
                    <a16:creationId xmlns:a16="http://schemas.microsoft.com/office/drawing/2014/main" id="{765215AE-1B86-488D-B12D-FDF2E041187F}"/>
                  </a:ext>
                </a:extLst>
              </p:cNvPr>
              <p:cNvGrpSpPr/>
              <p:nvPr/>
            </p:nvGrpSpPr>
            <p:grpSpPr>
              <a:xfrm>
                <a:off x="5741544" y="1982528"/>
                <a:ext cx="261816" cy="306360"/>
                <a:chOff x="5741544" y="1982528"/>
                <a:chExt cx="261816" cy="306360"/>
              </a:xfrm>
            </p:grpSpPr>
            <p:sp>
              <p:nvSpPr>
                <p:cNvPr id="441" name="Oval 861">
                  <a:extLst>
                    <a:ext uri="{FF2B5EF4-FFF2-40B4-BE49-F238E27FC236}">
                      <a16:creationId xmlns:a16="http://schemas.microsoft.com/office/drawing/2014/main" id="{466EDDC7-501E-44B0-AC76-378F7AE9C348}"/>
                    </a:ext>
                  </a:extLst>
                </p:cNvPr>
                <p:cNvSpPr/>
                <p:nvPr/>
              </p:nvSpPr>
              <p:spPr>
                <a:xfrm>
                  <a:off x="5812920" y="2059200"/>
                  <a:ext cx="190440" cy="1875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66FF">
                        <a:alpha val="68235"/>
                      </a:srgbClr>
                    </a:gs>
                    <a:gs pos="100000">
                      <a:srgbClr val="182F76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42" name="Text Box 862">
                  <a:extLst>
                    <a:ext uri="{FF2B5EF4-FFF2-40B4-BE49-F238E27FC236}">
                      <a16:creationId xmlns:a16="http://schemas.microsoft.com/office/drawing/2014/main" id="{10E32498-A2EF-4E08-99D4-C1A686AE258E}"/>
                    </a:ext>
                  </a:extLst>
                </p:cNvPr>
                <p:cNvSpPr/>
                <p:nvPr/>
              </p:nvSpPr>
              <p:spPr>
                <a:xfrm>
                  <a:off x="5741544" y="1982528"/>
                  <a:ext cx="261720" cy="3063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4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+</a:t>
                  </a:r>
                  <a:endParaRPr lang="en-US" sz="14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60" name="Group 863">
                <a:extLst>
                  <a:ext uri="{FF2B5EF4-FFF2-40B4-BE49-F238E27FC236}">
                    <a16:creationId xmlns:a16="http://schemas.microsoft.com/office/drawing/2014/main" id="{1B3630B1-42D3-4ED7-9307-1B3FB5E79AF3}"/>
                  </a:ext>
                </a:extLst>
              </p:cNvPr>
              <p:cNvGrpSpPr/>
              <p:nvPr/>
            </p:nvGrpSpPr>
            <p:grpSpPr>
              <a:xfrm>
                <a:off x="6000384" y="2945436"/>
                <a:ext cx="261816" cy="307080"/>
                <a:chOff x="6000384" y="2945436"/>
                <a:chExt cx="261816" cy="307080"/>
              </a:xfrm>
            </p:grpSpPr>
            <p:sp>
              <p:nvSpPr>
                <p:cNvPr id="439" name="Oval 864">
                  <a:extLst>
                    <a:ext uri="{FF2B5EF4-FFF2-40B4-BE49-F238E27FC236}">
                      <a16:creationId xmlns:a16="http://schemas.microsoft.com/office/drawing/2014/main" id="{D8214B38-AE9F-47F0-AD11-4CA7B1AE3DEE}"/>
                    </a:ext>
                  </a:extLst>
                </p:cNvPr>
                <p:cNvSpPr/>
                <p:nvPr/>
              </p:nvSpPr>
              <p:spPr>
                <a:xfrm>
                  <a:off x="6071760" y="3013560"/>
                  <a:ext cx="190440" cy="18792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66FF">
                        <a:alpha val="68235"/>
                      </a:srgbClr>
                    </a:gs>
                    <a:gs pos="100000">
                      <a:srgbClr val="182F76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40" name="Text Box 865">
                  <a:extLst>
                    <a:ext uri="{FF2B5EF4-FFF2-40B4-BE49-F238E27FC236}">
                      <a16:creationId xmlns:a16="http://schemas.microsoft.com/office/drawing/2014/main" id="{6FB7E309-2A52-4C46-91F2-8FE9784289D9}"/>
                    </a:ext>
                  </a:extLst>
                </p:cNvPr>
                <p:cNvSpPr/>
                <p:nvPr/>
              </p:nvSpPr>
              <p:spPr>
                <a:xfrm>
                  <a:off x="6000384" y="2945436"/>
                  <a:ext cx="261360" cy="3070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2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+</a:t>
                  </a:r>
                  <a:endParaRPr lang="en-US" sz="12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61" name="Group 866">
                <a:extLst>
                  <a:ext uri="{FF2B5EF4-FFF2-40B4-BE49-F238E27FC236}">
                    <a16:creationId xmlns:a16="http://schemas.microsoft.com/office/drawing/2014/main" id="{FE00E45B-FE48-436C-8C93-E6C5DB2FC7F6}"/>
                  </a:ext>
                </a:extLst>
              </p:cNvPr>
              <p:cNvGrpSpPr/>
              <p:nvPr/>
            </p:nvGrpSpPr>
            <p:grpSpPr>
              <a:xfrm>
                <a:off x="5547168" y="3072424"/>
                <a:ext cx="262800" cy="307800"/>
                <a:chOff x="5547168" y="3072424"/>
                <a:chExt cx="262800" cy="307800"/>
              </a:xfrm>
            </p:grpSpPr>
            <p:sp>
              <p:nvSpPr>
                <p:cNvPr id="437" name="Oval 867">
                  <a:extLst>
                    <a:ext uri="{FF2B5EF4-FFF2-40B4-BE49-F238E27FC236}">
                      <a16:creationId xmlns:a16="http://schemas.microsoft.com/office/drawing/2014/main" id="{86B9A133-B33A-49DD-90F8-E0AFF08DAF69}"/>
                    </a:ext>
                  </a:extLst>
                </p:cNvPr>
                <p:cNvSpPr/>
                <p:nvPr/>
              </p:nvSpPr>
              <p:spPr>
                <a:xfrm>
                  <a:off x="5609520" y="3131280"/>
                  <a:ext cx="191160" cy="189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66FF">
                        <a:alpha val="68235"/>
                      </a:srgbClr>
                    </a:gs>
                    <a:gs pos="100000">
                      <a:srgbClr val="182F76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8" name="Text Box 868">
                  <a:extLst>
                    <a:ext uri="{FF2B5EF4-FFF2-40B4-BE49-F238E27FC236}">
                      <a16:creationId xmlns:a16="http://schemas.microsoft.com/office/drawing/2014/main" id="{7A594291-AD7C-4D69-8B54-B29CE84F48C8}"/>
                    </a:ext>
                  </a:extLst>
                </p:cNvPr>
                <p:cNvSpPr/>
                <p:nvPr/>
              </p:nvSpPr>
              <p:spPr>
                <a:xfrm>
                  <a:off x="5547168" y="3072424"/>
                  <a:ext cx="262800" cy="307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2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+</a:t>
                  </a:r>
                  <a:endParaRPr lang="en-US" sz="12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62" name="Group 869">
                <a:extLst>
                  <a:ext uri="{FF2B5EF4-FFF2-40B4-BE49-F238E27FC236}">
                    <a16:creationId xmlns:a16="http://schemas.microsoft.com/office/drawing/2014/main" id="{87417C96-9B36-4A1B-BF31-056A26C68D73}"/>
                  </a:ext>
                </a:extLst>
              </p:cNvPr>
              <p:cNvGrpSpPr/>
              <p:nvPr/>
            </p:nvGrpSpPr>
            <p:grpSpPr>
              <a:xfrm>
                <a:off x="5760312" y="2821320"/>
                <a:ext cx="261816" cy="306000"/>
                <a:chOff x="5760312" y="2821320"/>
                <a:chExt cx="261816" cy="306000"/>
              </a:xfrm>
            </p:grpSpPr>
            <p:sp>
              <p:nvSpPr>
                <p:cNvPr id="435" name="Oval 870">
                  <a:extLst>
                    <a:ext uri="{FF2B5EF4-FFF2-40B4-BE49-F238E27FC236}">
                      <a16:creationId xmlns:a16="http://schemas.microsoft.com/office/drawing/2014/main" id="{09F6AD4F-B818-48C5-B8CF-13ECB7C24A3A}"/>
                    </a:ext>
                  </a:extLst>
                </p:cNvPr>
                <p:cNvSpPr/>
                <p:nvPr/>
              </p:nvSpPr>
              <p:spPr>
                <a:xfrm>
                  <a:off x="5831689" y="2871267"/>
                  <a:ext cx="190439" cy="188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66FF">
                        <a:alpha val="68235"/>
                      </a:srgbClr>
                    </a:gs>
                    <a:gs pos="100000">
                      <a:srgbClr val="182F76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6" name="Text Box 871">
                  <a:extLst>
                    <a:ext uri="{FF2B5EF4-FFF2-40B4-BE49-F238E27FC236}">
                      <a16:creationId xmlns:a16="http://schemas.microsoft.com/office/drawing/2014/main" id="{EFBF7DC5-B897-4802-AFB1-70CA73146ADD}"/>
                    </a:ext>
                  </a:extLst>
                </p:cNvPr>
                <p:cNvSpPr/>
                <p:nvPr/>
              </p:nvSpPr>
              <p:spPr>
                <a:xfrm>
                  <a:off x="5760312" y="2821320"/>
                  <a:ext cx="261720" cy="3060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2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+</a:t>
                  </a:r>
                  <a:endParaRPr lang="en-US" sz="12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63" name="Group 872">
                <a:extLst>
                  <a:ext uri="{FF2B5EF4-FFF2-40B4-BE49-F238E27FC236}">
                    <a16:creationId xmlns:a16="http://schemas.microsoft.com/office/drawing/2014/main" id="{F8EE2E8E-AE6B-45FE-9E58-94D2B617D440}"/>
                  </a:ext>
                </a:extLst>
              </p:cNvPr>
              <p:cNvGrpSpPr/>
              <p:nvPr/>
            </p:nvGrpSpPr>
            <p:grpSpPr>
              <a:xfrm>
                <a:off x="5460360" y="2643580"/>
                <a:ext cx="271920" cy="307440"/>
                <a:chOff x="5460360" y="2643580"/>
                <a:chExt cx="271920" cy="307440"/>
              </a:xfrm>
            </p:grpSpPr>
            <p:sp>
              <p:nvSpPr>
                <p:cNvPr id="433" name="Oval 873">
                  <a:extLst>
                    <a:ext uri="{FF2B5EF4-FFF2-40B4-BE49-F238E27FC236}">
                      <a16:creationId xmlns:a16="http://schemas.microsoft.com/office/drawing/2014/main" id="{DF488995-C882-41B2-B31A-A76B19C5AF04}"/>
                    </a:ext>
                  </a:extLst>
                </p:cNvPr>
                <p:cNvSpPr/>
                <p:nvPr/>
              </p:nvSpPr>
              <p:spPr>
                <a:xfrm>
                  <a:off x="5542200" y="2729160"/>
                  <a:ext cx="190080" cy="1875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66FF">
                        <a:alpha val="68235"/>
                      </a:srgbClr>
                    </a:gs>
                    <a:gs pos="100000">
                      <a:srgbClr val="182F76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4" name="Text Box 874">
                  <a:extLst>
                    <a:ext uri="{FF2B5EF4-FFF2-40B4-BE49-F238E27FC236}">
                      <a16:creationId xmlns:a16="http://schemas.microsoft.com/office/drawing/2014/main" id="{4648CD61-EDEF-466C-86C8-258340ACB2C0}"/>
                    </a:ext>
                  </a:extLst>
                </p:cNvPr>
                <p:cNvSpPr/>
                <p:nvPr/>
              </p:nvSpPr>
              <p:spPr>
                <a:xfrm>
                  <a:off x="5460360" y="2643580"/>
                  <a:ext cx="262800" cy="307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4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+</a:t>
                  </a:r>
                  <a:endParaRPr lang="en-US" sz="14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64" name="Group 875">
                <a:extLst>
                  <a:ext uri="{FF2B5EF4-FFF2-40B4-BE49-F238E27FC236}">
                    <a16:creationId xmlns:a16="http://schemas.microsoft.com/office/drawing/2014/main" id="{76C24EA5-E60A-4A7B-ADD7-349C53448183}"/>
                  </a:ext>
                </a:extLst>
              </p:cNvPr>
              <p:cNvGrpSpPr/>
              <p:nvPr/>
            </p:nvGrpSpPr>
            <p:grpSpPr>
              <a:xfrm>
                <a:off x="5188560" y="2795676"/>
                <a:ext cx="271560" cy="307800"/>
                <a:chOff x="5188560" y="2795676"/>
                <a:chExt cx="271560" cy="307800"/>
              </a:xfrm>
            </p:grpSpPr>
            <p:sp>
              <p:nvSpPr>
                <p:cNvPr id="431" name="Oval 876">
                  <a:extLst>
                    <a:ext uri="{FF2B5EF4-FFF2-40B4-BE49-F238E27FC236}">
                      <a16:creationId xmlns:a16="http://schemas.microsoft.com/office/drawing/2014/main" id="{7341EB2A-27B2-4035-8DF7-BCC3F66A8E0A}"/>
                    </a:ext>
                  </a:extLst>
                </p:cNvPr>
                <p:cNvSpPr/>
                <p:nvPr/>
              </p:nvSpPr>
              <p:spPr>
                <a:xfrm>
                  <a:off x="5270400" y="2862720"/>
                  <a:ext cx="189720" cy="189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66FF">
                        <a:alpha val="68235"/>
                      </a:srgbClr>
                    </a:gs>
                    <a:gs pos="100000">
                      <a:srgbClr val="182F76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2" name="Text Box 877">
                  <a:extLst>
                    <a:ext uri="{FF2B5EF4-FFF2-40B4-BE49-F238E27FC236}">
                      <a16:creationId xmlns:a16="http://schemas.microsoft.com/office/drawing/2014/main" id="{B46AC3B0-D480-4A89-9649-5E274BB815EB}"/>
                    </a:ext>
                  </a:extLst>
                </p:cNvPr>
                <p:cNvSpPr/>
                <p:nvPr/>
              </p:nvSpPr>
              <p:spPr>
                <a:xfrm>
                  <a:off x="5188560" y="2795676"/>
                  <a:ext cx="262080" cy="307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4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+</a:t>
                  </a:r>
                  <a:endParaRPr lang="en-US" sz="14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65" name="Group 878">
                <a:extLst>
                  <a:ext uri="{FF2B5EF4-FFF2-40B4-BE49-F238E27FC236}">
                    <a16:creationId xmlns:a16="http://schemas.microsoft.com/office/drawing/2014/main" id="{19D26B6B-DC5D-4BD6-8371-D2A8BB6065E3}"/>
                  </a:ext>
                </a:extLst>
              </p:cNvPr>
              <p:cNvGrpSpPr/>
              <p:nvPr/>
            </p:nvGrpSpPr>
            <p:grpSpPr>
              <a:xfrm>
                <a:off x="5469744" y="2250008"/>
                <a:ext cx="262080" cy="307080"/>
                <a:chOff x="5469744" y="2250008"/>
                <a:chExt cx="262080" cy="307080"/>
              </a:xfrm>
            </p:grpSpPr>
            <p:sp>
              <p:nvSpPr>
                <p:cNvPr id="429" name="Oval 879">
                  <a:extLst>
                    <a:ext uri="{FF2B5EF4-FFF2-40B4-BE49-F238E27FC236}">
                      <a16:creationId xmlns:a16="http://schemas.microsoft.com/office/drawing/2014/main" id="{9892EFB4-1B01-4676-882A-3DAEF4E1A5B2}"/>
                    </a:ext>
                  </a:extLst>
                </p:cNvPr>
                <p:cNvSpPr/>
                <p:nvPr/>
              </p:nvSpPr>
              <p:spPr>
                <a:xfrm>
                  <a:off x="5541120" y="2326680"/>
                  <a:ext cx="190080" cy="18828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66FF">
                        <a:alpha val="68235"/>
                      </a:srgbClr>
                    </a:gs>
                    <a:gs pos="100000">
                      <a:srgbClr val="182F76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0" name="Text Box 880">
                  <a:extLst>
                    <a:ext uri="{FF2B5EF4-FFF2-40B4-BE49-F238E27FC236}">
                      <a16:creationId xmlns:a16="http://schemas.microsoft.com/office/drawing/2014/main" id="{B58CD30E-D871-48E4-BD03-C12399510909}"/>
                    </a:ext>
                  </a:extLst>
                </p:cNvPr>
                <p:cNvSpPr/>
                <p:nvPr/>
              </p:nvSpPr>
              <p:spPr>
                <a:xfrm>
                  <a:off x="5469744" y="2250008"/>
                  <a:ext cx="262080" cy="3070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2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+</a:t>
                  </a:r>
                  <a:endParaRPr lang="en-US" sz="12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66" name="Group 881">
                <a:extLst>
                  <a:ext uri="{FF2B5EF4-FFF2-40B4-BE49-F238E27FC236}">
                    <a16:creationId xmlns:a16="http://schemas.microsoft.com/office/drawing/2014/main" id="{75FD5C63-D1BB-470D-93FA-7307FF04E698}"/>
                  </a:ext>
                </a:extLst>
              </p:cNvPr>
              <p:cNvGrpSpPr/>
              <p:nvPr/>
            </p:nvGrpSpPr>
            <p:grpSpPr>
              <a:xfrm>
                <a:off x="5207328" y="1915568"/>
                <a:ext cx="262800" cy="306360"/>
                <a:chOff x="5207328" y="1915568"/>
                <a:chExt cx="262800" cy="306360"/>
              </a:xfrm>
            </p:grpSpPr>
            <p:sp>
              <p:nvSpPr>
                <p:cNvPr id="427" name="Oval 882">
                  <a:extLst>
                    <a:ext uri="{FF2B5EF4-FFF2-40B4-BE49-F238E27FC236}">
                      <a16:creationId xmlns:a16="http://schemas.microsoft.com/office/drawing/2014/main" id="{9E4BFBB3-0640-41C5-BE2C-A1C25FBAD1D9}"/>
                    </a:ext>
                  </a:extLst>
                </p:cNvPr>
                <p:cNvSpPr/>
                <p:nvPr/>
              </p:nvSpPr>
              <p:spPr>
                <a:xfrm>
                  <a:off x="5270401" y="2000068"/>
                  <a:ext cx="190080" cy="188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66FF">
                        <a:alpha val="68235"/>
                      </a:srgbClr>
                    </a:gs>
                    <a:gs pos="100000">
                      <a:srgbClr val="182F76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28" name="Text Box 883">
                  <a:extLst>
                    <a:ext uri="{FF2B5EF4-FFF2-40B4-BE49-F238E27FC236}">
                      <a16:creationId xmlns:a16="http://schemas.microsoft.com/office/drawing/2014/main" id="{85EB51DF-84B8-403A-8366-9ECEB7815912}"/>
                    </a:ext>
                  </a:extLst>
                </p:cNvPr>
                <p:cNvSpPr/>
                <p:nvPr/>
              </p:nvSpPr>
              <p:spPr>
                <a:xfrm>
                  <a:off x="5207328" y="1915568"/>
                  <a:ext cx="262800" cy="3063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4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+</a:t>
                  </a:r>
                  <a:endParaRPr lang="en-US" sz="14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67" name="Group 884">
                <a:extLst>
                  <a:ext uri="{FF2B5EF4-FFF2-40B4-BE49-F238E27FC236}">
                    <a16:creationId xmlns:a16="http://schemas.microsoft.com/office/drawing/2014/main" id="{19B39570-F634-416F-B4EE-8A7DA256B2D0}"/>
                  </a:ext>
                </a:extLst>
              </p:cNvPr>
              <p:cNvGrpSpPr/>
              <p:nvPr/>
            </p:nvGrpSpPr>
            <p:grpSpPr>
              <a:xfrm>
                <a:off x="5868240" y="2308780"/>
                <a:ext cx="270480" cy="307800"/>
                <a:chOff x="5868240" y="2308780"/>
                <a:chExt cx="270480" cy="307800"/>
              </a:xfrm>
            </p:grpSpPr>
            <p:sp>
              <p:nvSpPr>
                <p:cNvPr id="425" name="Oval 885">
                  <a:extLst>
                    <a:ext uri="{FF2B5EF4-FFF2-40B4-BE49-F238E27FC236}">
                      <a16:creationId xmlns:a16="http://schemas.microsoft.com/office/drawing/2014/main" id="{4E9B6C42-5A84-4FB7-B065-07C6591A2A88}"/>
                    </a:ext>
                  </a:extLst>
                </p:cNvPr>
                <p:cNvSpPr/>
                <p:nvPr/>
              </p:nvSpPr>
              <p:spPr>
                <a:xfrm>
                  <a:off x="5948280" y="2394000"/>
                  <a:ext cx="190440" cy="18972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66FF">
                        <a:alpha val="68235"/>
                      </a:srgbClr>
                    </a:gs>
                    <a:gs pos="100000">
                      <a:srgbClr val="182F76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26" name="Text Box 886">
                  <a:extLst>
                    <a:ext uri="{FF2B5EF4-FFF2-40B4-BE49-F238E27FC236}">
                      <a16:creationId xmlns:a16="http://schemas.microsoft.com/office/drawing/2014/main" id="{5F37FC27-B4EA-49E7-AF66-30E418F949A5}"/>
                    </a:ext>
                  </a:extLst>
                </p:cNvPr>
                <p:cNvSpPr/>
                <p:nvPr/>
              </p:nvSpPr>
              <p:spPr>
                <a:xfrm>
                  <a:off x="5868240" y="2308780"/>
                  <a:ext cx="261000" cy="307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4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+</a:t>
                  </a:r>
                  <a:endParaRPr lang="en-US" sz="14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68" name="Group 887">
                <a:extLst>
                  <a:ext uri="{FF2B5EF4-FFF2-40B4-BE49-F238E27FC236}">
                    <a16:creationId xmlns:a16="http://schemas.microsoft.com/office/drawing/2014/main" id="{E1DAF905-BD49-41F9-8AC4-01B7CC366DEE}"/>
                  </a:ext>
                </a:extLst>
              </p:cNvPr>
              <p:cNvGrpSpPr/>
              <p:nvPr/>
            </p:nvGrpSpPr>
            <p:grpSpPr>
              <a:xfrm>
                <a:off x="7108128" y="2183768"/>
                <a:ext cx="262440" cy="359992"/>
                <a:chOff x="7108128" y="2183768"/>
                <a:chExt cx="262440" cy="359992"/>
              </a:xfrm>
            </p:grpSpPr>
            <p:sp>
              <p:nvSpPr>
                <p:cNvPr id="423" name="Oval 888">
                  <a:extLst>
                    <a:ext uri="{FF2B5EF4-FFF2-40B4-BE49-F238E27FC236}">
                      <a16:creationId xmlns:a16="http://schemas.microsoft.com/office/drawing/2014/main" id="{93E8CE5F-AA04-4556-BDFC-E9B1D04A7633}"/>
                    </a:ext>
                  </a:extLst>
                </p:cNvPr>
                <p:cNvSpPr/>
                <p:nvPr/>
              </p:nvSpPr>
              <p:spPr>
                <a:xfrm>
                  <a:off x="7171201" y="2355480"/>
                  <a:ext cx="191161" cy="18828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24" name="Text Box 889">
                  <a:extLst>
                    <a:ext uri="{FF2B5EF4-FFF2-40B4-BE49-F238E27FC236}">
                      <a16:creationId xmlns:a16="http://schemas.microsoft.com/office/drawing/2014/main" id="{76F315CF-D389-4F76-A1A0-36ACCC9EC26C}"/>
                    </a:ext>
                  </a:extLst>
                </p:cNvPr>
                <p:cNvSpPr/>
                <p:nvPr/>
              </p:nvSpPr>
              <p:spPr>
                <a:xfrm>
                  <a:off x="7108128" y="2183768"/>
                  <a:ext cx="262440" cy="306722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2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_</a:t>
                  </a:r>
                  <a:endParaRPr lang="en-US" sz="12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69" name="Group 890">
                <a:extLst>
                  <a:ext uri="{FF2B5EF4-FFF2-40B4-BE49-F238E27FC236}">
                    <a16:creationId xmlns:a16="http://schemas.microsoft.com/office/drawing/2014/main" id="{9B1A2E68-B834-46C8-A93B-F8846635B730}"/>
                  </a:ext>
                </a:extLst>
              </p:cNvPr>
              <p:cNvGrpSpPr/>
              <p:nvPr/>
            </p:nvGrpSpPr>
            <p:grpSpPr>
              <a:xfrm>
                <a:off x="7105698" y="2848424"/>
                <a:ext cx="262800" cy="410296"/>
                <a:chOff x="7105698" y="2848424"/>
                <a:chExt cx="262800" cy="410296"/>
              </a:xfrm>
            </p:grpSpPr>
            <p:sp>
              <p:nvSpPr>
                <p:cNvPr id="421" name="Oval 891">
                  <a:extLst>
                    <a:ext uri="{FF2B5EF4-FFF2-40B4-BE49-F238E27FC236}">
                      <a16:creationId xmlns:a16="http://schemas.microsoft.com/office/drawing/2014/main" id="{32ECBA35-1DEC-4270-B848-445F7422A2C7}"/>
                    </a:ext>
                  </a:extLst>
                </p:cNvPr>
                <p:cNvSpPr/>
                <p:nvPr/>
              </p:nvSpPr>
              <p:spPr>
                <a:xfrm>
                  <a:off x="7176960" y="3069720"/>
                  <a:ext cx="190800" cy="189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22" name="Text Box 892">
                  <a:extLst>
                    <a:ext uri="{FF2B5EF4-FFF2-40B4-BE49-F238E27FC236}">
                      <a16:creationId xmlns:a16="http://schemas.microsoft.com/office/drawing/2014/main" id="{DD941E6E-5F9F-4F5C-91F2-3F5B6CE167B2}"/>
                    </a:ext>
                  </a:extLst>
                </p:cNvPr>
                <p:cNvSpPr/>
                <p:nvPr/>
              </p:nvSpPr>
              <p:spPr>
                <a:xfrm>
                  <a:off x="7105698" y="2848424"/>
                  <a:ext cx="262800" cy="308521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6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_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70" name="Group 893">
                <a:extLst>
                  <a:ext uri="{FF2B5EF4-FFF2-40B4-BE49-F238E27FC236}">
                    <a16:creationId xmlns:a16="http://schemas.microsoft.com/office/drawing/2014/main" id="{5730BC46-A5AC-4ED9-B18E-BB89217932AB}"/>
                  </a:ext>
                </a:extLst>
              </p:cNvPr>
              <p:cNvGrpSpPr/>
              <p:nvPr/>
            </p:nvGrpSpPr>
            <p:grpSpPr>
              <a:xfrm>
                <a:off x="6817560" y="2317328"/>
                <a:ext cx="271920" cy="359992"/>
                <a:chOff x="6817560" y="2317328"/>
                <a:chExt cx="271920" cy="359992"/>
              </a:xfrm>
            </p:grpSpPr>
            <p:sp>
              <p:nvSpPr>
                <p:cNvPr id="419" name="Oval 894">
                  <a:extLst>
                    <a:ext uri="{FF2B5EF4-FFF2-40B4-BE49-F238E27FC236}">
                      <a16:creationId xmlns:a16="http://schemas.microsoft.com/office/drawing/2014/main" id="{54F2D061-2773-475A-B5E5-7B5BD5C5CF78}"/>
                    </a:ext>
                  </a:extLst>
                </p:cNvPr>
                <p:cNvSpPr/>
                <p:nvPr/>
              </p:nvSpPr>
              <p:spPr>
                <a:xfrm>
                  <a:off x="6899760" y="2489760"/>
                  <a:ext cx="189720" cy="1875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20" name="Text Box 895">
                  <a:extLst>
                    <a:ext uri="{FF2B5EF4-FFF2-40B4-BE49-F238E27FC236}">
                      <a16:creationId xmlns:a16="http://schemas.microsoft.com/office/drawing/2014/main" id="{D9EF889A-2C91-427B-9BCA-7A124A46A04B}"/>
                    </a:ext>
                  </a:extLst>
                </p:cNvPr>
                <p:cNvSpPr/>
                <p:nvPr/>
              </p:nvSpPr>
              <p:spPr>
                <a:xfrm>
                  <a:off x="6817560" y="2317328"/>
                  <a:ext cx="262080" cy="307442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2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_</a:t>
                  </a:r>
                  <a:endParaRPr lang="en-US" sz="12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71" name="Group 896">
                <a:extLst>
                  <a:ext uri="{FF2B5EF4-FFF2-40B4-BE49-F238E27FC236}">
                    <a16:creationId xmlns:a16="http://schemas.microsoft.com/office/drawing/2014/main" id="{57F914F9-9EC1-4AF6-8F3B-E8D723B77134}"/>
                  </a:ext>
                </a:extLst>
              </p:cNvPr>
              <p:cNvGrpSpPr/>
              <p:nvPr/>
            </p:nvGrpSpPr>
            <p:grpSpPr>
              <a:xfrm>
                <a:off x="6735840" y="2983420"/>
                <a:ext cx="272280" cy="368900"/>
                <a:chOff x="6735840" y="2983420"/>
                <a:chExt cx="272280" cy="368900"/>
              </a:xfrm>
            </p:grpSpPr>
            <p:sp>
              <p:nvSpPr>
                <p:cNvPr id="417" name="Oval 897">
                  <a:extLst>
                    <a:ext uri="{FF2B5EF4-FFF2-40B4-BE49-F238E27FC236}">
                      <a16:creationId xmlns:a16="http://schemas.microsoft.com/office/drawing/2014/main" id="{3F5FB61C-4A33-4925-95CE-B8D99E3B0BBF}"/>
                    </a:ext>
                  </a:extLst>
                </p:cNvPr>
                <p:cNvSpPr/>
                <p:nvPr/>
              </p:nvSpPr>
              <p:spPr>
                <a:xfrm>
                  <a:off x="6817320" y="3163680"/>
                  <a:ext cx="190800" cy="188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18" name="Text Box 898">
                  <a:extLst>
                    <a:ext uri="{FF2B5EF4-FFF2-40B4-BE49-F238E27FC236}">
                      <a16:creationId xmlns:a16="http://schemas.microsoft.com/office/drawing/2014/main" id="{E0575150-DD78-4D61-84D6-CD8C92C92EAB}"/>
                    </a:ext>
                  </a:extLst>
                </p:cNvPr>
                <p:cNvSpPr/>
                <p:nvPr/>
              </p:nvSpPr>
              <p:spPr>
                <a:xfrm>
                  <a:off x="6735840" y="2983420"/>
                  <a:ext cx="262800" cy="306722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2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_</a:t>
                  </a:r>
                  <a:endParaRPr lang="en-US" sz="12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72" name="Group 899">
                <a:extLst>
                  <a:ext uri="{FF2B5EF4-FFF2-40B4-BE49-F238E27FC236}">
                    <a16:creationId xmlns:a16="http://schemas.microsoft.com/office/drawing/2014/main" id="{2C0CAEEF-FF94-4D97-86CC-4465D6908105}"/>
                  </a:ext>
                </a:extLst>
              </p:cNvPr>
              <p:cNvGrpSpPr/>
              <p:nvPr/>
            </p:nvGrpSpPr>
            <p:grpSpPr>
              <a:xfrm>
                <a:off x="7243848" y="2652128"/>
                <a:ext cx="261360" cy="360712"/>
                <a:chOff x="7243848" y="2652128"/>
                <a:chExt cx="261360" cy="360712"/>
              </a:xfrm>
            </p:grpSpPr>
            <p:sp>
              <p:nvSpPr>
                <p:cNvPr id="415" name="Oval 900">
                  <a:extLst>
                    <a:ext uri="{FF2B5EF4-FFF2-40B4-BE49-F238E27FC236}">
                      <a16:creationId xmlns:a16="http://schemas.microsoft.com/office/drawing/2014/main" id="{5409771F-3DCD-448D-BCF9-B8C5AF1A2324}"/>
                    </a:ext>
                  </a:extLst>
                </p:cNvPr>
                <p:cNvSpPr/>
                <p:nvPr/>
              </p:nvSpPr>
              <p:spPr>
                <a:xfrm>
                  <a:off x="7306560" y="2824920"/>
                  <a:ext cx="190800" cy="18792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16" name="Text Box 901">
                  <a:extLst>
                    <a:ext uri="{FF2B5EF4-FFF2-40B4-BE49-F238E27FC236}">
                      <a16:creationId xmlns:a16="http://schemas.microsoft.com/office/drawing/2014/main" id="{81F5DC6C-E4E5-4071-A8CB-F88319803B53}"/>
                    </a:ext>
                  </a:extLst>
                </p:cNvPr>
                <p:cNvSpPr/>
                <p:nvPr/>
              </p:nvSpPr>
              <p:spPr>
                <a:xfrm>
                  <a:off x="7243848" y="2652128"/>
                  <a:ext cx="261360" cy="307797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2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_</a:t>
                  </a:r>
                  <a:endParaRPr lang="en-US" sz="12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73" name="Group 902">
                <a:extLst>
                  <a:ext uri="{FF2B5EF4-FFF2-40B4-BE49-F238E27FC236}">
                    <a16:creationId xmlns:a16="http://schemas.microsoft.com/office/drawing/2014/main" id="{9A736744-A31A-4080-9427-7C525E447C58}"/>
                  </a:ext>
                </a:extLst>
              </p:cNvPr>
              <p:cNvGrpSpPr/>
              <p:nvPr/>
            </p:nvGrpSpPr>
            <p:grpSpPr>
              <a:xfrm>
                <a:off x="7472538" y="2761664"/>
                <a:ext cx="261000" cy="410656"/>
                <a:chOff x="7472538" y="2761664"/>
                <a:chExt cx="261000" cy="410656"/>
              </a:xfrm>
            </p:grpSpPr>
            <p:sp>
              <p:nvSpPr>
                <p:cNvPr id="413" name="Oval 903">
                  <a:extLst>
                    <a:ext uri="{FF2B5EF4-FFF2-40B4-BE49-F238E27FC236}">
                      <a16:creationId xmlns:a16="http://schemas.microsoft.com/office/drawing/2014/main" id="{6861DE0A-0778-493E-8645-02B2F8F39C5C}"/>
                    </a:ext>
                  </a:extLst>
                </p:cNvPr>
                <p:cNvSpPr/>
                <p:nvPr/>
              </p:nvSpPr>
              <p:spPr>
                <a:xfrm>
                  <a:off x="7542720" y="2983680"/>
                  <a:ext cx="190440" cy="188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14" name="Text Box 904">
                  <a:extLst>
                    <a:ext uri="{FF2B5EF4-FFF2-40B4-BE49-F238E27FC236}">
                      <a16:creationId xmlns:a16="http://schemas.microsoft.com/office/drawing/2014/main" id="{5C0FCB68-9CEA-4834-9519-B7F0F6D10F81}"/>
                    </a:ext>
                  </a:extLst>
                </p:cNvPr>
                <p:cNvSpPr/>
                <p:nvPr/>
              </p:nvSpPr>
              <p:spPr>
                <a:xfrm>
                  <a:off x="7472538" y="2761664"/>
                  <a:ext cx="261000" cy="308162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6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_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74" name="Group 905">
                <a:extLst>
                  <a:ext uri="{FF2B5EF4-FFF2-40B4-BE49-F238E27FC236}">
                    <a16:creationId xmlns:a16="http://schemas.microsoft.com/office/drawing/2014/main" id="{91D53585-C6C2-42D0-97AE-45FBC067AB5E}"/>
                  </a:ext>
                </a:extLst>
              </p:cNvPr>
              <p:cNvGrpSpPr/>
              <p:nvPr/>
            </p:nvGrpSpPr>
            <p:grpSpPr>
              <a:xfrm>
                <a:off x="7294314" y="1731452"/>
                <a:ext cx="271446" cy="418468"/>
                <a:chOff x="7294314" y="1731452"/>
                <a:chExt cx="271446" cy="418468"/>
              </a:xfrm>
            </p:grpSpPr>
            <p:sp>
              <p:nvSpPr>
                <p:cNvPr id="411" name="Oval 906">
                  <a:extLst>
                    <a:ext uri="{FF2B5EF4-FFF2-40B4-BE49-F238E27FC236}">
                      <a16:creationId xmlns:a16="http://schemas.microsoft.com/office/drawing/2014/main" id="{B7FE15B8-13A3-4FAC-BA1A-0A13559FAB19}"/>
                    </a:ext>
                  </a:extLst>
                </p:cNvPr>
                <p:cNvSpPr/>
                <p:nvPr/>
              </p:nvSpPr>
              <p:spPr>
                <a:xfrm>
                  <a:off x="7374960" y="1961280"/>
                  <a:ext cx="190800" cy="188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12" name="Text Box 907">
                  <a:extLst>
                    <a:ext uri="{FF2B5EF4-FFF2-40B4-BE49-F238E27FC236}">
                      <a16:creationId xmlns:a16="http://schemas.microsoft.com/office/drawing/2014/main" id="{9D6F726D-4DA8-4AE1-804D-DBBFD14BBFB2}"/>
                    </a:ext>
                  </a:extLst>
                </p:cNvPr>
                <p:cNvSpPr/>
                <p:nvPr/>
              </p:nvSpPr>
              <p:spPr>
                <a:xfrm>
                  <a:off x="7294314" y="1731452"/>
                  <a:ext cx="262800" cy="306361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6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_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75" name="Group 908">
                <a:extLst>
                  <a:ext uri="{FF2B5EF4-FFF2-40B4-BE49-F238E27FC236}">
                    <a16:creationId xmlns:a16="http://schemas.microsoft.com/office/drawing/2014/main" id="{EABC606A-E020-444D-A9C8-AB31416EC999}"/>
                  </a:ext>
                </a:extLst>
              </p:cNvPr>
              <p:cNvGrpSpPr/>
              <p:nvPr/>
            </p:nvGrpSpPr>
            <p:grpSpPr>
              <a:xfrm>
                <a:off x="6955554" y="2602560"/>
                <a:ext cx="270726" cy="410280"/>
                <a:chOff x="6955554" y="2602560"/>
                <a:chExt cx="270726" cy="410280"/>
              </a:xfrm>
            </p:grpSpPr>
            <p:sp>
              <p:nvSpPr>
                <p:cNvPr id="409" name="Oval 909">
                  <a:extLst>
                    <a:ext uri="{FF2B5EF4-FFF2-40B4-BE49-F238E27FC236}">
                      <a16:creationId xmlns:a16="http://schemas.microsoft.com/office/drawing/2014/main" id="{B6060036-5439-4F14-811E-DF6E1A3F2810}"/>
                    </a:ext>
                  </a:extLst>
                </p:cNvPr>
                <p:cNvSpPr/>
                <p:nvPr/>
              </p:nvSpPr>
              <p:spPr>
                <a:xfrm>
                  <a:off x="7035120" y="2824920"/>
                  <a:ext cx="191160" cy="18792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10" name="Text Box 910">
                  <a:extLst>
                    <a:ext uri="{FF2B5EF4-FFF2-40B4-BE49-F238E27FC236}">
                      <a16:creationId xmlns:a16="http://schemas.microsoft.com/office/drawing/2014/main" id="{EBD75C8C-FBA4-46FC-9E8C-CFEF56BFBA65}"/>
                    </a:ext>
                  </a:extLst>
                </p:cNvPr>
                <p:cNvSpPr/>
                <p:nvPr/>
              </p:nvSpPr>
              <p:spPr>
                <a:xfrm>
                  <a:off x="6955554" y="2602560"/>
                  <a:ext cx="262080" cy="307799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6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_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76" name="Group 911">
                <a:extLst>
                  <a:ext uri="{FF2B5EF4-FFF2-40B4-BE49-F238E27FC236}">
                    <a16:creationId xmlns:a16="http://schemas.microsoft.com/office/drawing/2014/main" id="{B0E0EAE2-EF65-4093-99FB-75263115845D}"/>
                  </a:ext>
                </a:extLst>
              </p:cNvPr>
              <p:cNvGrpSpPr/>
              <p:nvPr/>
            </p:nvGrpSpPr>
            <p:grpSpPr>
              <a:xfrm>
                <a:off x="7514928" y="2317328"/>
                <a:ext cx="262800" cy="359992"/>
                <a:chOff x="7514928" y="2317328"/>
                <a:chExt cx="262800" cy="359992"/>
              </a:xfrm>
            </p:grpSpPr>
            <p:sp>
              <p:nvSpPr>
                <p:cNvPr id="407" name="Oval 912">
                  <a:extLst>
                    <a:ext uri="{FF2B5EF4-FFF2-40B4-BE49-F238E27FC236}">
                      <a16:creationId xmlns:a16="http://schemas.microsoft.com/office/drawing/2014/main" id="{D6D46546-7A83-4122-8AF2-0B1F839164E7}"/>
                    </a:ext>
                  </a:extLst>
                </p:cNvPr>
                <p:cNvSpPr/>
                <p:nvPr/>
              </p:nvSpPr>
              <p:spPr>
                <a:xfrm>
                  <a:off x="7578360" y="2489760"/>
                  <a:ext cx="191160" cy="1875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08" name="Text Box 913">
                  <a:extLst>
                    <a:ext uri="{FF2B5EF4-FFF2-40B4-BE49-F238E27FC236}">
                      <a16:creationId xmlns:a16="http://schemas.microsoft.com/office/drawing/2014/main" id="{8C2684F4-F06F-4C81-A791-E424E4C91FCA}"/>
                    </a:ext>
                  </a:extLst>
                </p:cNvPr>
                <p:cNvSpPr/>
                <p:nvPr/>
              </p:nvSpPr>
              <p:spPr>
                <a:xfrm>
                  <a:off x="7514928" y="2317328"/>
                  <a:ext cx="262800" cy="307442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2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_</a:t>
                  </a:r>
                  <a:endParaRPr lang="en-US" sz="12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377" name="Group 914">
                <a:extLst>
                  <a:ext uri="{FF2B5EF4-FFF2-40B4-BE49-F238E27FC236}">
                    <a16:creationId xmlns:a16="http://schemas.microsoft.com/office/drawing/2014/main" id="{239B27C1-1EB5-45AD-B104-C2077AFD0D90}"/>
                  </a:ext>
                </a:extLst>
              </p:cNvPr>
              <p:cNvGrpSpPr/>
              <p:nvPr/>
            </p:nvGrpSpPr>
            <p:grpSpPr>
              <a:xfrm>
                <a:off x="6966780" y="1812888"/>
                <a:ext cx="287940" cy="427032"/>
                <a:chOff x="6966780" y="1812888"/>
                <a:chExt cx="287940" cy="427032"/>
              </a:xfrm>
            </p:grpSpPr>
            <p:sp>
              <p:nvSpPr>
                <p:cNvPr id="405" name="Oval 915">
                  <a:extLst>
                    <a:ext uri="{FF2B5EF4-FFF2-40B4-BE49-F238E27FC236}">
                      <a16:creationId xmlns:a16="http://schemas.microsoft.com/office/drawing/2014/main" id="{3856683F-FF36-428B-9D8F-8D40F402AF91}"/>
                    </a:ext>
                  </a:extLst>
                </p:cNvPr>
                <p:cNvSpPr/>
                <p:nvPr/>
              </p:nvSpPr>
              <p:spPr>
                <a:xfrm>
                  <a:off x="7063560" y="2050560"/>
                  <a:ext cx="191160" cy="1893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06" name="Text Box 916">
                  <a:extLst>
                    <a:ext uri="{FF2B5EF4-FFF2-40B4-BE49-F238E27FC236}">
                      <a16:creationId xmlns:a16="http://schemas.microsoft.com/office/drawing/2014/main" id="{F2B10065-026A-4C9D-82D3-C9674FEA646F}"/>
                    </a:ext>
                  </a:extLst>
                </p:cNvPr>
                <p:cNvSpPr/>
                <p:nvPr/>
              </p:nvSpPr>
              <p:spPr>
                <a:xfrm>
                  <a:off x="6966780" y="1812888"/>
                  <a:ext cx="261719" cy="306722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600" b="1" strike="noStrike" spc="-1">
                      <a:solidFill>
                        <a:srgbClr val="000000"/>
                      </a:solidFill>
                      <a:latin typeface="Arial"/>
                      <a:ea typeface="Times New Roman"/>
                    </a:rPr>
                    <a:t>_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</p:grpSp>
          <p:sp>
            <p:nvSpPr>
              <p:cNvPr id="378" name="AutoShape 917">
                <a:extLst>
                  <a:ext uri="{FF2B5EF4-FFF2-40B4-BE49-F238E27FC236}">
                    <a16:creationId xmlns:a16="http://schemas.microsoft.com/office/drawing/2014/main" id="{8AD293E5-2ACF-461E-BF68-7E189B539ACF}"/>
                  </a:ext>
                </a:extLst>
              </p:cNvPr>
              <p:cNvSpPr/>
              <p:nvPr/>
            </p:nvSpPr>
            <p:spPr>
              <a:xfrm rot="5400000">
                <a:off x="6287968" y="1312897"/>
                <a:ext cx="475560" cy="4392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00000"/>
                  </a:gs>
                  <a:gs pos="100000">
                    <a:srgbClr val="F3C300"/>
                  </a:gs>
                </a:gsLst>
                <a:lin ang="5400000"/>
              </a:gradFill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pl-PL"/>
              </a:p>
            </p:txBody>
          </p:sp>
          <p:grpSp>
            <p:nvGrpSpPr>
              <p:cNvPr id="379" name="Grupa 5">
                <a:extLst>
                  <a:ext uri="{FF2B5EF4-FFF2-40B4-BE49-F238E27FC236}">
                    <a16:creationId xmlns:a16="http://schemas.microsoft.com/office/drawing/2014/main" id="{BD22513F-8703-45B8-9A1C-54657AF71905}"/>
                  </a:ext>
                </a:extLst>
              </p:cNvPr>
              <p:cNvGrpSpPr/>
              <p:nvPr/>
            </p:nvGrpSpPr>
            <p:grpSpPr>
              <a:xfrm>
                <a:off x="4468680" y="3476520"/>
                <a:ext cx="4035240" cy="1049760"/>
                <a:chOff x="4468680" y="3476520"/>
                <a:chExt cx="4035240" cy="1049760"/>
              </a:xfrm>
            </p:grpSpPr>
            <p:sp>
              <p:nvSpPr>
                <p:cNvPr id="381" name="Oval 923">
                  <a:extLst>
                    <a:ext uri="{FF2B5EF4-FFF2-40B4-BE49-F238E27FC236}">
                      <a16:creationId xmlns:a16="http://schemas.microsoft.com/office/drawing/2014/main" id="{F544AB60-9EE5-4711-A536-B19D35BB9D5E}"/>
                    </a:ext>
                  </a:extLst>
                </p:cNvPr>
                <p:cNvSpPr/>
                <p:nvPr/>
              </p:nvSpPr>
              <p:spPr>
                <a:xfrm>
                  <a:off x="8356680" y="3476520"/>
                  <a:ext cx="82080" cy="79200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pl-PL"/>
                </a:p>
              </p:txBody>
            </p:sp>
            <p:grpSp>
              <p:nvGrpSpPr>
                <p:cNvPr id="382" name="Grupa 4">
                  <a:extLst>
                    <a:ext uri="{FF2B5EF4-FFF2-40B4-BE49-F238E27FC236}">
                      <a16:creationId xmlns:a16="http://schemas.microsoft.com/office/drawing/2014/main" id="{33D5691B-DCC1-46E7-B599-E55B4C739DC2}"/>
                    </a:ext>
                  </a:extLst>
                </p:cNvPr>
                <p:cNvGrpSpPr/>
                <p:nvPr/>
              </p:nvGrpSpPr>
              <p:grpSpPr>
                <a:xfrm>
                  <a:off x="4468680" y="3502440"/>
                  <a:ext cx="4035240" cy="1023840"/>
                  <a:chOff x="4468680" y="3502440"/>
                  <a:chExt cx="4035240" cy="1023840"/>
                </a:xfrm>
              </p:grpSpPr>
              <p:sp>
                <p:nvSpPr>
                  <p:cNvPr id="383" name="Freeform 843">
                    <a:extLst>
                      <a:ext uri="{FF2B5EF4-FFF2-40B4-BE49-F238E27FC236}">
                        <a16:creationId xmlns:a16="http://schemas.microsoft.com/office/drawing/2014/main" id="{32FD4462-75B0-4C7B-B678-B745BB136289}"/>
                      </a:ext>
                    </a:extLst>
                  </p:cNvPr>
                  <p:cNvSpPr/>
                  <p:nvPr/>
                </p:nvSpPr>
                <p:spPr>
                  <a:xfrm>
                    <a:off x="4468680" y="3540960"/>
                    <a:ext cx="1027440" cy="74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4" h="2621">
                        <a:moveTo>
                          <a:pt x="3934" y="2417"/>
                        </a:moveTo>
                        <a:cubicBezTo>
                          <a:pt x="2595" y="2519"/>
                          <a:pt x="1256" y="2621"/>
                          <a:pt x="628" y="2304"/>
                        </a:cubicBezTo>
                        <a:cubicBezTo>
                          <a:pt x="0" y="1987"/>
                          <a:pt x="146" y="898"/>
                          <a:pt x="165" y="514"/>
                        </a:cubicBezTo>
                        <a:cubicBezTo>
                          <a:pt x="184" y="130"/>
                          <a:pt x="462" y="65"/>
                          <a:pt x="741" y="0"/>
                        </a:cubicBezTo>
                      </a:path>
                    </a:pathLst>
                  </a:custGeom>
                  <a:noFill/>
                  <a:ln w="28440">
                    <a:solidFill>
                      <a:srgbClr val="0000FF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84" name="Freeform 921">
                    <a:extLst>
                      <a:ext uri="{FF2B5EF4-FFF2-40B4-BE49-F238E27FC236}">
                        <a16:creationId xmlns:a16="http://schemas.microsoft.com/office/drawing/2014/main" id="{FB998693-7E99-4AE8-B02B-1E9674C43D8E}"/>
                      </a:ext>
                    </a:extLst>
                  </p:cNvPr>
                  <p:cNvSpPr/>
                  <p:nvPr/>
                </p:nvSpPr>
                <p:spPr>
                  <a:xfrm>
                    <a:off x="7729200" y="3502440"/>
                    <a:ext cx="774720" cy="82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63" h="2684">
                        <a:moveTo>
                          <a:pt x="0" y="2592"/>
                        </a:moveTo>
                        <a:cubicBezTo>
                          <a:pt x="742" y="2638"/>
                          <a:pt x="1484" y="2684"/>
                          <a:pt x="2091" y="2567"/>
                        </a:cubicBezTo>
                        <a:cubicBezTo>
                          <a:pt x="2698" y="2450"/>
                          <a:pt x="3425" y="2319"/>
                          <a:pt x="3644" y="1891"/>
                        </a:cubicBezTo>
                        <a:cubicBezTo>
                          <a:pt x="3863" y="1463"/>
                          <a:pt x="3634" y="731"/>
                          <a:pt x="3406" y="0"/>
                        </a:cubicBezTo>
                      </a:path>
                    </a:pathLst>
                  </a:custGeom>
                  <a:noFill/>
                  <a:ln w="28440">
                    <a:solidFill>
                      <a:srgbClr val="FF0000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pl-PL"/>
                  </a:p>
                </p:txBody>
              </p:sp>
              <p:grpSp>
                <p:nvGrpSpPr>
                  <p:cNvPr id="385" name="Grupa 3">
                    <a:extLst>
                      <a:ext uri="{FF2B5EF4-FFF2-40B4-BE49-F238E27FC236}">
                        <a16:creationId xmlns:a16="http://schemas.microsoft.com/office/drawing/2014/main" id="{B2D1C791-7297-4FD1-95D1-2C7367D5B4A4}"/>
                      </a:ext>
                    </a:extLst>
                  </p:cNvPr>
                  <p:cNvGrpSpPr/>
                  <p:nvPr/>
                </p:nvGrpSpPr>
                <p:grpSpPr>
                  <a:xfrm>
                    <a:off x="5492520" y="3899520"/>
                    <a:ext cx="2239200" cy="626760"/>
                    <a:chOff x="5492520" y="3899520"/>
                    <a:chExt cx="2239200" cy="626760"/>
                  </a:xfrm>
                </p:grpSpPr>
                <p:sp>
                  <p:nvSpPr>
                    <p:cNvPr id="386" name="Oval 922">
                      <a:extLst>
                        <a:ext uri="{FF2B5EF4-FFF2-40B4-BE49-F238E27FC236}">
                          <a16:creationId xmlns:a16="http://schemas.microsoft.com/office/drawing/2014/main" id="{175F6FAF-AB67-4DA7-9186-DD7F4036E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1080" y="4269240"/>
                      <a:ext cx="80640" cy="81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360">
                      <a:solidFill>
                        <a:srgbClr val="000000"/>
                      </a:solidFill>
                      <a:round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87" name="Oval 924">
                      <a:extLst>
                        <a:ext uri="{FF2B5EF4-FFF2-40B4-BE49-F238E27FC236}">
                          <a16:creationId xmlns:a16="http://schemas.microsoft.com/office/drawing/2014/main" id="{57881936-294C-44D2-98A1-D1895F8000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2520" y="4184280"/>
                      <a:ext cx="79560" cy="79200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360">
                      <a:solidFill>
                        <a:srgbClr val="000000"/>
                      </a:solidFill>
                      <a:round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pl-PL"/>
                    </a:p>
                  </p:txBody>
                </p:sp>
                <p:grpSp>
                  <p:nvGrpSpPr>
                    <p:cNvPr id="388" name="Group 925">
                      <a:extLst>
                        <a:ext uri="{FF2B5EF4-FFF2-40B4-BE49-F238E27FC236}">
                          <a16:creationId xmlns:a16="http://schemas.microsoft.com/office/drawing/2014/main" id="{2D5087CD-D2DB-4E83-B2E2-CEFBE4520D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685840" y="3899520"/>
                      <a:ext cx="1797120" cy="626760"/>
                      <a:chOff x="5685840" y="3899520"/>
                      <a:chExt cx="1797120" cy="626760"/>
                    </a:xfrm>
                  </p:grpSpPr>
                  <p:sp>
                    <p:nvSpPr>
                      <p:cNvPr id="391" name="Line 926">
                        <a:extLst>
                          <a:ext uri="{FF2B5EF4-FFF2-40B4-BE49-F238E27FC236}">
                            <a16:creationId xmlns:a16="http://schemas.microsoft.com/office/drawing/2014/main" id="{AB0D7015-9D3A-4D57-8533-2BFCFDEC80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85840" y="3899520"/>
                        <a:ext cx="128520" cy="62676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round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92" name="Line 927">
                        <a:extLst>
                          <a:ext uri="{FF2B5EF4-FFF2-40B4-BE49-F238E27FC236}">
                            <a16:creationId xmlns:a16="http://schemas.microsoft.com/office/drawing/2014/main" id="{F724EDBC-200C-4B61-8EF0-7BD65CCE9D75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814360" y="3899520"/>
                        <a:ext cx="128160" cy="62676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round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93" name="Line 928">
                        <a:extLst>
                          <a:ext uri="{FF2B5EF4-FFF2-40B4-BE49-F238E27FC236}">
                            <a16:creationId xmlns:a16="http://schemas.microsoft.com/office/drawing/2014/main" id="{CE18FBD5-9BD1-4CCD-BE50-D383D44892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42520" y="3899520"/>
                        <a:ext cx="128160" cy="62676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round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94" name="Line 929">
                        <a:extLst>
                          <a:ext uri="{FF2B5EF4-FFF2-40B4-BE49-F238E27FC236}">
                            <a16:creationId xmlns:a16="http://schemas.microsoft.com/office/drawing/2014/main" id="{C93004D8-2703-40E3-957C-3184CD6ADC94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6071040" y="3899520"/>
                        <a:ext cx="128520" cy="62676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round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95" name="Line 930">
                        <a:extLst>
                          <a:ext uri="{FF2B5EF4-FFF2-40B4-BE49-F238E27FC236}">
                            <a16:creationId xmlns:a16="http://schemas.microsoft.com/office/drawing/2014/main" id="{015741B3-1384-424D-84E5-06EF04347F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99560" y="3899520"/>
                        <a:ext cx="128160" cy="62676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round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96" name="Line 931">
                        <a:extLst>
                          <a:ext uri="{FF2B5EF4-FFF2-40B4-BE49-F238E27FC236}">
                            <a16:creationId xmlns:a16="http://schemas.microsoft.com/office/drawing/2014/main" id="{98B04AF3-7CCB-4E62-8F15-FCAB776272FB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6327720" y="3899520"/>
                        <a:ext cx="128520" cy="62676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round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97" name="Line 932">
                        <a:extLst>
                          <a:ext uri="{FF2B5EF4-FFF2-40B4-BE49-F238E27FC236}">
                            <a16:creationId xmlns:a16="http://schemas.microsoft.com/office/drawing/2014/main" id="{8046C333-D000-4C0F-9896-F3F5E3F4F6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56240" y="3899520"/>
                        <a:ext cx="128160" cy="62676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round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98" name="Line 933">
                        <a:extLst>
                          <a:ext uri="{FF2B5EF4-FFF2-40B4-BE49-F238E27FC236}">
                            <a16:creationId xmlns:a16="http://schemas.microsoft.com/office/drawing/2014/main" id="{C072597A-507C-47FB-B776-9AE33F133B17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6584400" y="3899520"/>
                        <a:ext cx="128160" cy="62676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round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99" name="Line 934">
                        <a:extLst>
                          <a:ext uri="{FF2B5EF4-FFF2-40B4-BE49-F238E27FC236}">
                            <a16:creationId xmlns:a16="http://schemas.microsoft.com/office/drawing/2014/main" id="{726A9756-0964-4E39-8E7F-39BA3E9E48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12920" y="3899520"/>
                        <a:ext cx="128520" cy="62676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round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400" name="Line 935">
                        <a:extLst>
                          <a:ext uri="{FF2B5EF4-FFF2-40B4-BE49-F238E27FC236}">
                            <a16:creationId xmlns:a16="http://schemas.microsoft.com/office/drawing/2014/main" id="{AFD9A76C-D9B5-44ED-8776-BEE105FDEBF0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6841440" y="3899520"/>
                        <a:ext cx="128160" cy="62676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round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401" name="Line 936">
                        <a:extLst>
                          <a:ext uri="{FF2B5EF4-FFF2-40B4-BE49-F238E27FC236}">
                            <a16:creationId xmlns:a16="http://schemas.microsoft.com/office/drawing/2014/main" id="{82D59BB5-CEF7-4D33-9290-8370F79E3F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69600" y="3899520"/>
                        <a:ext cx="128160" cy="62676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round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402" name="Line 937">
                        <a:extLst>
                          <a:ext uri="{FF2B5EF4-FFF2-40B4-BE49-F238E27FC236}">
                            <a16:creationId xmlns:a16="http://schemas.microsoft.com/office/drawing/2014/main" id="{EACCA658-EC53-4B5C-A3EC-12091E23D110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7097760" y="3899520"/>
                        <a:ext cx="128520" cy="62676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round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403" name="Line 938">
                        <a:extLst>
                          <a:ext uri="{FF2B5EF4-FFF2-40B4-BE49-F238E27FC236}">
                            <a16:creationId xmlns:a16="http://schemas.microsoft.com/office/drawing/2014/main" id="{5A626326-AA0D-436E-BFA8-812AAB54BC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6640" y="3899520"/>
                        <a:ext cx="128160" cy="62676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round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404" name="Line 939">
                        <a:extLst>
                          <a:ext uri="{FF2B5EF4-FFF2-40B4-BE49-F238E27FC236}">
                            <a16:creationId xmlns:a16="http://schemas.microsoft.com/office/drawing/2014/main" id="{A72B228D-5EA7-4A3D-9B20-F861524F71D9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7354800" y="3899520"/>
                        <a:ext cx="128160" cy="62676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round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</p:grpSp>
                <p:sp>
                  <p:nvSpPr>
                    <p:cNvPr id="389" name="Line 940">
                      <a:extLst>
                        <a:ext uri="{FF2B5EF4-FFF2-40B4-BE49-F238E27FC236}">
                          <a16:creationId xmlns:a16="http://schemas.microsoft.com/office/drawing/2014/main" id="{D54B674F-8B6A-429B-9131-AACDFEE3681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543280" y="3899520"/>
                      <a:ext cx="142560" cy="2847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round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90" name="Line 941">
                      <a:extLst>
                        <a:ext uri="{FF2B5EF4-FFF2-40B4-BE49-F238E27FC236}">
                          <a16:creationId xmlns:a16="http://schemas.microsoft.com/office/drawing/2014/main" id="{3E1D2633-8004-40FD-B13B-9FEC278522C0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7482960" y="3899520"/>
                      <a:ext cx="181080" cy="36972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round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</p:grpSp>
          </p:grpSp>
          <p:sp>
            <p:nvSpPr>
              <p:cNvPr id="380" name="Strzałka: zakrzywiona w prawo 7">
                <a:extLst>
                  <a:ext uri="{FF2B5EF4-FFF2-40B4-BE49-F238E27FC236}">
                    <a16:creationId xmlns:a16="http://schemas.microsoft.com/office/drawing/2014/main" id="{0778E2A5-D2E4-49F9-BA12-9FD7E096848F}"/>
                  </a:ext>
                </a:extLst>
              </p:cNvPr>
              <p:cNvSpPr/>
              <p:nvPr/>
            </p:nvSpPr>
            <p:spPr>
              <a:xfrm>
                <a:off x="3931920" y="3365280"/>
                <a:ext cx="671400" cy="1160640"/>
              </a:xfrm>
              <a:prstGeom prst="curvedRight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rgbClr val="4472C4"/>
              </a:solidFill>
              <a:ln w="12600">
                <a:solidFill>
                  <a:srgbClr val="32549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345" name="Text Box 918">
              <a:extLst>
                <a:ext uri="{FF2B5EF4-FFF2-40B4-BE49-F238E27FC236}">
                  <a16:creationId xmlns:a16="http://schemas.microsoft.com/office/drawing/2014/main" id="{26034823-CB06-4B63-B30F-A98A01E1013E}"/>
                </a:ext>
              </a:extLst>
            </p:cNvPr>
            <p:cNvSpPr/>
            <p:nvPr/>
          </p:nvSpPr>
          <p:spPr>
            <a:xfrm>
              <a:off x="4094730" y="2182357"/>
              <a:ext cx="1104520" cy="30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1" i="1" strike="noStrike" spc="-1" err="1">
                  <a:solidFill>
                    <a:srgbClr val="4472C4"/>
                  </a:solidFill>
                  <a:latin typeface="Arial"/>
                  <a:ea typeface="Times New Roman"/>
                </a:rPr>
                <a:t>Typ</a:t>
              </a:r>
              <a:r>
                <a:rPr lang="en-US" sz="1600" b="1" i="1" strike="noStrike" spc="-1">
                  <a:solidFill>
                    <a:srgbClr val="4472C4"/>
                  </a:solidFill>
                  <a:latin typeface="Arial"/>
                  <a:ea typeface="Times New Roman"/>
                </a:rPr>
                <a:t> p</a:t>
              </a:r>
              <a:endParaRPr lang="en-US" sz="1600" b="0" strike="noStrike" spc="-1">
                <a:latin typeface="Arial"/>
              </a:endParaRPr>
            </a:p>
          </p:txBody>
        </p:sp>
        <p:sp>
          <p:nvSpPr>
            <p:cNvPr id="346" name="Text Box 918">
              <a:extLst>
                <a:ext uri="{FF2B5EF4-FFF2-40B4-BE49-F238E27FC236}">
                  <a16:creationId xmlns:a16="http://schemas.microsoft.com/office/drawing/2014/main" id="{46DA3A53-6FED-47EC-8D14-A67AE2EC0F97}"/>
                </a:ext>
              </a:extLst>
            </p:cNvPr>
            <p:cNvSpPr/>
            <p:nvPr/>
          </p:nvSpPr>
          <p:spPr>
            <a:xfrm>
              <a:off x="8151103" y="2172408"/>
              <a:ext cx="1121432" cy="30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1" i="1" strike="noStrike" spc="-1" err="1">
                  <a:solidFill>
                    <a:srgbClr val="FF0000"/>
                  </a:solidFill>
                  <a:latin typeface="Arial"/>
                  <a:ea typeface="Times New Roman"/>
                </a:rPr>
                <a:t>Typ</a:t>
              </a:r>
              <a:r>
                <a:rPr lang="en-US" sz="1600" b="1" i="1" strike="noStrike" spc="-1">
                  <a:solidFill>
                    <a:srgbClr val="FF0000"/>
                  </a:solidFill>
                  <a:latin typeface="Arial"/>
                  <a:ea typeface="Times New Roman"/>
                </a:rPr>
                <a:t> n</a:t>
              </a:r>
              <a:endParaRPr lang="en-US" sz="1600" b="0" strike="noStrike" spc="-1">
                <a:latin typeface="Arial"/>
              </a:endParaRPr>
            </a:p>
          </p:txBody>
        </p:sp>
        <p:sp>
          <p:nvSpPr>
            <p:cNvPr id="347" name="Text Box 918">
              <a:extLst>
                <a:ext uri="{FF2B5EF4-FFF2-40B4-BE49-F238E27FC236}">
                  <a16:creationId xmlns:a16="http://schemas.microsoft.com/office/drawing/2014/main" id="{03DC7F95-5973-4BD1-BC49-6DFA5A856364}"/>
                </a:ext>
              </a:extLst>
            </p:cNvPr>
            <p:cNvSpPr/>
            <p:nvPr/>
          </p:nvSpPr>
          <p:spPr>
            <a:xfrm>
              <a:off x="5500145" y="892452"/>
              <a:ext cx="2826808" cy="33381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0" i="1" strike="noStrike" spc="-1" err="1">
                  <a:solidFill>
                    <a:srgbClr val="000000"/>
                  </a:solidFill>
                  <a:latin typeface="Arial"/>
                  <a:ea typeface="Times New Roman"/>
                </a:rPr>
                <a:t>Strumień</a:t>
              </a:r>
              <a:r>
                <a:rPr lang="en-US" sz="1600" b="0" i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lang="en-US" sz="1600" b="0" i="1" strike="noStrike" spc="-1" err="1">
                  <a:solidFill>
                    <a:srgbClr val="000000"/>
                  </a:solidFill>
                  <a:latin typeface="Arial"/>
                  <a:ea typeface="Times New Roman"/>
                </a:rPr>
                <a:t>ciepła</a:t>
              </a:r>
              <a:endParaRPr lang="en-US" sz="1600" b="0" strike="noStrike" spc="-1">
                <a:latin typeface="Arial"/>
              </a:endParaRPr>
            </a:p>
          </p:txBody>
        </p:sp>
      </p:grpSp>
      <p:sp>
        <p:nvSpPr>
          <p:cNvPr id="449" name="Prostokąt 448">
            <a:extLst>
              <a:ext uri="{FF2B5EF4-FFF2-40B4-BE49-F238E27FC236}">
                <a16:creationId xmlns:a16="http://schemas.microsoft.com/office/drawing/2014/main" id="{45E8694A-F5F0-4831-A7BA-298D86F0514F}"/>
              </a:ext>
            </a:extLst>
          </p:cNvPr>
          <p:cNvSpPr/>
          <p:nvPr/>
        </p:nvSpPr>
        <p:spPr>
          <a:xfrm>
            <a:off x="374166" y="1378328"/>
            <a:ext cx="5876211" cy="32295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0" name="Prostokąt 449">
            <a:extLst>
              <a:ext uri="{FF2B5EF4-FFF2-40B4-BE49-F238E27FC236}">
                <a16:creationId xmlns:a16="http://schemas.microsoft.com/office/drawing/2014/main" id="{D31CD62C-3F29-4D6A-B9C1-6F42891E4B18}"/>
              </a:ext>
            </a:extLst>
          </p:cNvPr>
          <p:cNvSpPr/>
          <p:nvPr/>
        </p:nvSpPr>
        <p:spPr>
          <a:xfrm>
            <a:off x="374166" y="1400365"/>
            <a:ext cx="5832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spc="-1">
                <a:solidFill>
                  <a:srgbClr val="000000"/>
                </a:solidFill>
                <a:ea typeface="WenQuanYi Zen Hei Sharp"/>
              </a:rPr>
              <a:t>Od </a:t>
            </a:r>
            <a:r>
              <a:rPr lang="pl-PL" sz="1600" b="1" spc="-1">
                <a:solidFill>
                  <a:srgbClr val="000000"/>
                </a:solidFill>
                <a:ea typeface="WenQuanYi Zen Hei Sharp"/>
              </a:rPr>
              <a:t>struktury pasmowej</a:t>
            </a:r>
            <a:r>
              <a:rPr lang="pl-PL" sz="1600" spc="-1">
                <a:solidFill>
                  <a:srgbClr val="000000"/>
                </a:solidFill>
                <a:ea typeface="WenQuanYi Zen Hei Sharp"/>
              </a:rPr>
              <a:t> i fononów do własności makroskopowych (</a:t>
            </a:r>
            <a:r>
              <a:rPr lang="pl-PL" sz="1600" spc="-1" err="1">
                <a:solidFill>
                  <a:srgbClr val="000000"/>
                </a:solidFill>
                <a:ea typeface="WenQuanYi Zen Hei Sharp"/>
              </a:rPr>
              <a:t>termosiła</a:t>
            </a:r>
            <a:r>
              <a:rPr lang="pl-PL" sz="1600" spc="-1">
                <a:solidFill>
                  <a:srgbClr val="000000"/>
                </a:solidFill>
                <a:ea typeface="WenQuanYi Zen Hei Sharp"/>
              </a:rPr>
              <a:t>, temperatura krytyczna nadprzewodnictwa, właściwości magnetyczne,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spc="-1">
                <a:solidFill>
                  <a:srgbClr val="000000"/>
                </a:solidFill>
              </a:rPr>
              <a:t>Kody obliczeniowe w ramach kwantowej teorii funkcjonału gęstości </a:t>
            </a:r>
            <a:r>
              <a:rPr lang="pl-PL" sz="1600" b="1" spc="-1">
                <a:solidFill>
                  <a:srgbClr val="000000"/>
                </a:solidFill>
              </a:rPr>
              <a:t>DFT</a:t>
            </a:r>
            <a:endParaRPr lang="pl-PL" sz="1600" b="1"/>
          </a:p>
        </p:txBody>
      </p:sp>
      <p:pic>
        <p:nvPicPr>
          <p:cNvPr id="452" name="Obraz 451">
            <a:extLst>
              <a:ext uri="{FF2B5EF4-FFF2-40B4-BE49-F238E27FC236}">
                <a16:creationId xmlns:a16="http://schemas.microsoft.com/office/drawing/2014/main" id="{CC950E8B-5FB2-4430-8277-C30FC52CD09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412854" y="2822953"/>
            <a:ext cx="2390327" cy="1715010"/>
          </a:xfrm>
          <a:prstGeom prst="rect">
            <a:avLst/>
          </a:prstGeom>
          <a:ln w="0">
            <a:noFill/>
          </a:ln>
        </p:spPr>
      </p:pic>
      <p:sp>
        <p:nvSpPr>
          <p:cNvPr id="453" name="Prostokąt 452">
            <a:extLst>
              <a:ext uri="{FF2B5EF4-FFF2-40B4-BE49-F238E27FC236}">
                <a16:creationId xmlns:a16="http://schemas.microsoft.com/office/drawing/2014/main" id="{9CCC5336-A914-43A0-B60D-EBFD0546A500}"/>
              </a:ext>
            </a:extLst>
          </p:cNvPr>
          <p:cNvSpPr/>
          <p:nvPr/>
        </p:nvSpPr>
        <p:spPr>
          <a:xfrm>
            <a:off x="344390" y="4721440"/>
            <a:ext cx="5905987" cy="214392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54" name="Obraz 453">
            <a:extLst>
              <a:ext uri="{FF2B5EF4-FFF2-40B4-BE49-F238E27FC236}">
                <a16:creationId xmlns:a16="http://schemas.microsoft.com/office/drawing/2014/main" id="{64398F07-BC28-4E0E-B4CB-4B6AD10D276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237653" y="4878486"/>
            <a:ext cx="2764891" cy="1789342"/>
          </a:xfrm>
          <a:prstGeom prst="rect">
            <a:avLst/>
          </a:prstGeom>
          <a:ln w="0">
            <a:noFill/>
          </a:ln>
        </p:spPr>
      </p:pic>
      <p:sp>
        <p:nvSpPr>
          <p:cNvPr id="455" name="Prostokąt 454">
            <a:extLst>
              <a:ext uri="{FF2B5EF4-FFF2-40B4-BE49-F238E27FC236}">
                <a16:creationId xmlns:a16="http://schemas.microsoft.com/office/drawing/2014/main" id="{D086A21C-A92B-4C57-911D-B364784CEB5C}"/>
              </a:ext>
            </a:extLst>
          </p:cNvPr>
          <p:cNvSpPr/>
          <p:nvPr/>
        </p:nvSpPr>
        <p:spPr>
          <a:xfrm>
            <a:off x="383881" y="4805394"/>
            <a:ext cx="17554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spc="-1">
                <a:solidFill>
                  <a:srgbClr val="000000"/>
                </a:solidFill>
                <a:ea typeface="WenQuanYi Zen Hei Sharp"/>
              </a:rPr>
              <a:t>Nadprzewodniki</a:t>
            </a:r>
            <a:endParaRPr lang="pl-PL" sz="1600" b="1"/>
          </a:p>
        </p:txBody>
      </p:sp>
      <p:sp>
        <p:nvSpPr>
          <p:cNvPr id="456" name="Prostokąt 455">
            <a:extLst>
              <a:ext uri="{FF2B5EF4-FFF2-40B4-BE49-F238E27FC236}">
                <a16:creationId xmlns:a16="http://schemas.microsoft.com/office/drawing/2014/main" id="{965A1416-FD1C-4E65-A41E-5F650BE6D392}"/>
              </a:ext>
            </a:extLst>
          </p:cNvPr>
          <p:cNvSpPr/>
          <p:nvPr/>
        </p:nvSpPr>
        <p:spPr>
          <a:xfrm>
            <a:off x="6492326" y="4727835"/>
            <a:ext cx="6612173" cy="213752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7" name="Prostokąt 456">
            <a:extLst>
              <a:ext uri="{FF2B5EF4-FFF2-40B4-BE49-F238E27FC236}">
                <a16:creationId xmlns:a16="http://schemas.microsoft.com/office/drawing/2014/main" id="{16F04E7A-4BFB-46B1-AD49-A9FCC78B2282}"/>
              </a:ext>
            </a:extLst>
          </p:cNvPr>
          <p:cNvSpPr/>
          <p:nvPr/>
        </p:nvSpPr>
        <p:spPr>
          <a:xfrm>
            <a:off x="6587349" y="2130558"/>
            <a:ext cx="2671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spc="-1">
                <a:solidFill>
                  <a:srgbClr val="000000"/>
                </a:solidFill>
                <a:ea typeface="WenQuanYi Zen Hei Sharp"/>
              </a:rPr>
              <a:t>Współpraca z zespołami doświadczalników, m.in.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err="1"/>
              <a:t>WIMiC</a:t>
            </a:r>
            <a:r>
              <a:rPr lang="pl-PL" sz="1400"/>
              <a:t> AGH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/>
              <a:t>Université Lorraine</a:t>
            </a:r>
            <a:r>
              <a:rPr lang="pl-PL" sz="1400"/>
              <a:t>, </a:t>
            </a:r>
            <a:r>
              <a:rPr lang="fr-FR" sz="1400"/>
              <a:t>Nancy </a:t>
            </a:r>
            <a:r>
              <a:rPr lang="pl-PL" sz="1400"/>
              <a:t>(</a:t>
            </a:r>
            <a:r>
              <a:rPr lang="fr-FR" sz="1400"/>
              <a:t>Fran</a:t>
            </a:r>
            <a:r>
              <a:rPr lang="pl-PL" sz="1400" err="1"/>
              <a:t>cja</a:t>
            </a:r>
            <a:r>
              <a:rPr lang="pl-PL" sz="14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Max Planck Institute for Chemical Physics of Solids</a:t>
            </a:r>
            <a:r>
              <a:rPr lang="pl-PL" sz="1400"/>
              <a:t> (Drezno)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/>
              <a:t>Michigan </a:t>
            </a:r>
            <a:r>
              <a:rPr lang="pl-PL" sz="1400" err="1"/>
              <a:t>State</a:t>
            </a:r>
            <a:r>
              <a:rPr lang="pl-PL" sz="1400"/>
              <a:t> University (USA)</a:t>
            </a:r>
          </a:p>
        </p:txBody>
      </p:sp>
      <p:sp>
        <p:nvSpPr>
          <p:cNvPr id="458" name="pole tekstowe 8">
            <a:extLst>
              <a:ext uri="{FF2B5EF4-FFF2-40B4-BE49-F238E27FC236}">
                <a16:creationId xmlns:a16="http://schemas.microsoft.com/office/drawing/2014/main" id="{E7130099-1990-4522-B91D-285702AC74FC}"/>
              </a:ext>
            </a:extLst>
          </p:cNvPr>
          <p:cNvSpPr/>
          <p:nvPr/>
        </p:nvSpPr>
        <p:spPr>
          <a:xfrm>
            <a:off x="10929895" y="3405484"/>
            <a:ext cx="1310205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strike="noStrike" spc="-1">
                <a:solidFill>
                  <a:srgbClr val="000000"/>
                </a:solidFill>
                <a:latin typeface="Verdana"/>
                <a:ea typeface="Verdana"/>
              </a:rPr>
              <a:t>Odbiornik</a:t>
            </a:r>
            <a:endParaRPr lang="en-US" sz="1400" strike="noStrike" spc="-1">
              <a:latin typeface="Arial"/>
            </a:endParaRPr>
          </a:p>
        </p:txBody>
      </p:sp>
      <p:sp>
        <p:nvSpPr>
          <p:cNvPr id="459" name="Prostokąt 458">
            <a:extLst>
              <a:ext uri="{FF2B5EF4-FFF2-40B4-BE49-F238E27FC236}">
                <a16:creationId xmlns:a16="http://schemas.microsoft.com/office/drawing/2014/main" id="{421D7087-AC24-4F4B-8D6A-3CF072F111AB}"/>
              </a:ext>
            </a:extLst>
          </p:cNvPr>
          <p:cNvSpPr/>
          <p:nvPr/>
        </p:nvSpPr>
        <p:spPr>
          <a:xfrm>
            <a:off x="383881" y="5296348"/>
            <a:ext cx="2671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spc="-1">
                <a:solidFill>
                  <a:srgbClr val="000000"/>
                </a:solidFill>
                <a:ea typeface="WenQuanYi Zen Hei Sharp"/>
              </a:rPr>
              <a:t>Współpraca z zespołami doświadczalników, m.in.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/>
              <a:t>Politechnika Gdańska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err="1"/>
              <a:t>Oak</a:t>
            </a:r>
            <a:r>
              <a:rPr lang="pl-PL" sz="1400"/>
              <a:t> </a:t>
            </a:r>
            <a:r>
              <a:rPr lang="pl-PL" sz="1400" err="1"/>
              <a:t>Ridge</a:t>
            </a:r>
            <a:r>
              <a:rPr lang="pl-PL" sz="1400"/>
              <a:t> </a:t>
            </a:r>
            <a:r>
              <a:rPr lang="pl-PL" sz="1400" err="1"/>
              <a:t>National</a:t>
            </a:r>
            <a:r>
              <a:rPr lang="pl-PL" sz="1400"/>
              <a:t> </a:t>
            </a:r>
            <a:r>
              <a:rPr lang="pl-PL" sz="1400" err="1"/>
              <a:t>Laboratory</a:t>
            </a:r>
            <a:r>
              <a:rPr lang="pl-PL" sz="1400"/>
              <a:t> (USA)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err="1"/>
              <a:t>Princeton</a:t>
            </a:r>
            <a:r>
              <a:rPr lang="pl-PL" sz="1400"/>
              <a:t> University (USA)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7034BE7-0ADA-499C-92BF-5AA77279518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621" y="4952100"/>
            <a:ext cx="2906761" cy="1825175"/>
          </a:xfrm>
          <a:prstGeom prst="rect">
            <a:avLst/>
          </a:prstGeom>
        </p:spPr>
      </p:pic>
      <p:sp>
        <p:nvSpPr>
          <p:cNvPr id="460" name="Prostokąt 459">
            <a:extLst>
              <a:ext uri="{FF2B5EF4-FFF2-40B4-BE49-F238E27FC236}">
                <a16:creationId xmlns:a16="http://schemas.microsoft.com/office/drawing/2014/main" id="{D13D7D7B-AAC1-43B7-A8A8-8B986FDE0BB1}"/>
              </a:ext>
            </a:extLst>
          </p:cNvPr>
          <p:cNvSpPr/>
          <p:nvPr/>
        </p:nvSpPr>
        <p:spPr>
          <a:xfrm>
            <a:off x="6595606" y="4805394"/>
            <a:ext cx="37210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spc="-1">
                <a:solidFill>
                  <a:srgbClr val="000000"/>
                </a:solidFill>
                <a:ea typeface="WenQuanYi Zen Hei Sharp"/>
              </a:rPr>
              <a:t>Materiały do baterii </a:t>
            </a:r>
            <a:r>
              <a:rPr lang="pl-PL" sz="1600" b="1" spc="-1" err="1">
                <a:solidFill>
                  <a:srgbClr val="000000"/>
                </a:solidFill>
                <a:ea typeface="WenQuanYi Zen Hei Sharp"/>
              </a:rPr>
              <a:t>litowo</a:t>
            </a:r>
            <a:r>
              <a:rPr lang="pl-PL" sz="1600" b="1" spc="-1">
                <a:solidFill>
                  <a:srgbClr val="000000"/>
                </a:solidFill>
                <a:ea typeface="WenQuanYi Zen Hei Sharp"/>
              </a:rPr>
              <a:t>-jonowych</a:t>
            </a:r>
            <a:endParaRPr lang="pl-PL" sz="1600" b="1"/>
          </a:p>
        </p:txBody>
      </p:sp>
      <p:sp>
        <p:nvSpPr>
          <p:cNvPr id="461" name="Prostokąt 460">
            <a:extLst>
              <a:ext uri="{FF2B5EF4-FFF2-40B4-BE49-F238E27FC236}">
                <a16:creationId xmlns:a16="http://schemas.microsoft.com/office/drawing/2014/main" id="{40F03674-9CA1-4916-832E-774D48ACB8E3}"/>
              </a:ext>
            </a:extLst>
          </p:cNvPr>
          <p:cNvSpPr/>
          <p:nvPr/>
        </p:nvSpPr>
        <p:spPr>
          <a:xfrm>
            <a:off x="6595606" y="5562927"/>
            <a:ext cx="2671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spc="-1">
                <a:solidFill>
                  <a:srgbClr val="000000"/>
                </a:solidFill>
                <a:ea typeface="WenQuanYi Zen Hei Sharp"/>
              </a:rPr>
              <a:t>Współpraca z zespołami doświadczalników głównie z </a:t>
            </a:r>
            <a:r>
              <a:rPr lang="pl-PL" sz="1400" spc="-1" err="1">
                <a:solidFill>
                  <a:srgbClr val="000000"/>
                </a:solidFill>
                <a:ea typeface="WenQuanYi Zen Hei Sharp"/>
              </a:rPr>
              <a:t>WEiP</a:t>
            </a:r>
            <a:r>
              <a:rPr lang="pl-PL" sz="1400" spc="-1">
                <a:solidFill>
                  <a:srgbClr val="000000"/>
                </a:solidFill>
                <a:ea typeface="WenQuanYi Zen Hei Sharp"/>
              </a:rPr>
              <a:t> AGH</a:t>
            </a:r>
          </a:p>
        </p:txBody>
      </p:sp>
      <p:pic>
        <p:nvPicPr>
          <p:cNvPr id="462" name="Obraz 1">
            <a:extLst>
              <a:ext uri="{FF2B5EF4-FFF2-40B4-BE49-F238E27FC236}">
                <a16:creationId xmlns:a16="http://schemas.microsoft.com/office/drawing/2014/main" id="{039D6385-030F-45E5-A318-9074983A5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2705252" y="2509386"/>
            <a:ext cx="1064802" cy="2520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7">
            <a:extLst>
              <a:ext uri="{FF2B5EF4-FFF2-40B4-BE49-F238E27FC236}">
                <a16:creationId xmlns:a16="http://schemas.microsoft.com/office/drawing/2014/main" id="{C8A49297-F29B-4D1A-B515-952F3C4578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6521" y="3809210"/>
            <a:ext cx="2296024" cy="3026200"/>
          </a:xfrm>
          <a:prstGeom prst="rect">
            <a:avLst/>
          </a:prstGeom>
        </p:spPr>
      </p:pic>
      <p:sp>
        <p:nvSpPr>
          <p:cNvPr id="173" name="Symbol zastępczy numeru slajdu 1"/>
          <p:cNvSpPr txBox="1"/>
          <p:nvPr/>
        </p:nvSpPr>
        <p:spPr>
          <a:xfrm>
            <a:off x="9487440" y="7003800"/>
            <a:ext cx="3022200" cy="402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D4D6B2D-EC43-4912-9754-6B0403C26BF1}" type="slidenum">
              <a:rPr lang="en-US" sz="1320" b="0" strike="noStrike" spc="-1">
                <a:solidFill>
                  <a:srgbClr val="FFFFFF"/>
                </a:solidFill>
                <a:latin typeface="Arial"/>
              </a:rPr>
              <a:t>13</a:t>
            </a:fld>
            <a:endParaRPr lang="en-US" sz="1320" b="0" strike="noStrike" spc="-1">
              <a:latin typeface="Times New Roman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875DCE37-7A65-4271-AF43-F51B74729165}"/>
              </a:ext>
            </a:extLst>
          </p:cNvPr>
          <p:cNvSpPr txBox="1"/>
          <p:nvPr/>
        </p:nvSpPr>
        <p:spPr>
          <a:xfrm>
            <a:off x="1980370" y="622169"/>
            <a:ext cx="11649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+mj-lt"/>
              </a:rPr>
              <a:t>Temat: Modelowanie materiałów  magnetycznych do zastosowań w elektroenergetyce</a:t>
            </a:r>
          </a:p>
          <a:p>
            <a:r>
              <a:rPr lang="pl-PL" sz="2000" dirty="0">
                <a:latin typeface="+mj-lt"/>
              </a:rPr>
              <a:t>Kontakt: Dr. inż. Kamil </a:t>
            </a:r>
            <a:r>
              <a:rPr lang="pl-PL" sz="2000" dirty="0" err="1">
                <a:latin typeface="+mj-lt"/>
              </a:rPr>
              <a:t>Kutorasiński</a:t>
            </a:r>
            <a:r>
              <a:rPr lang="pl-PL" sz="2000" dirty="0">
                <a:latin typeface="+mj-lt"/>
              </a:rPr>
              <a:t>, D-10 #309</a:t>
            </a: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98332AE2-C8EF-4F6A-937A-A8F05A2D2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4347" y="622169"/>
            <a:ext cx="1252270" cy="1260000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03223C1C-10F4-490A-B2CC-5E908011DA1C}"/>
              </a:ext>
            </a:extLst>
          </p:cNvPr>
          <p:cNvSpPr txBox="1"/>
          <p:nvPr/>
        </p:nvSpPr>
        <p:spPr>
          <a:xfrm>
            <a:off x="237882" y="1345274"/>
            <a:ext cx="6096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/>
              <a:t>Zakres badań </a:t>
            </a:r>
            <a:endParaRPr lang="pl-PL" sz="1600"/>
          </a:p>
          <a:p>
            <a:r>
              <a:rPr lang="pl-PL" sz="1600"/>
              <a:t>1) Pomiary elektryczne </a:t>
            </a:r>
            <a:br>
              <a:rPr lang="pl-PL" sz="1600"/>
            </a:br>
            <a:r>
              <a:rPr lang="pl-PL" sz="1600"/>
              <a:t>	Pomiary impedancji pierścieni magnetycznych w 	funkcji częstotliwości  (od 100Hz do 	10 MHz) 	</a:t>
            </a:r>
            <a:br>
              <a:rPr lang="pl-PL" sz="1600"/>
            </a:br>
            <a:r>
              <a:rPr lang="pl-PL" sz="1600"/>
              <a:t>	Pomiary  odpowiedzi na sygnały  wysoko 	prądowe (~kilkaset Amper) w autorskim układzie 	pomiarowym </a:t>
            </a:r>
          </a:p>
          <a:p>
            <a:r>
              <a:rPr lang="pl-PL" sz="1600"/>
              <a:t>2) Modelowanie </a:t>
            </a:r>
          </a:p>
          <a:p>
            <a:pPr lvl="2"/>
            <a:r>
              <a:rPr lang="pl-PL" sz="1600"/>
              <a:t>Budowanie modeli matematycznych i kodu SPICE na podstawie pomiarów. </a:t>
            </a:r>
            <a:br>
              <a:rPr lang="pl-PL" sz="1600"/>
            </a:br>
            <a:r>
              <a:rPr lang="pl-PL" sz="1600"/>
              <a:t>Modelowanie klasyczne lub </a:t>
            </a:r>
            <a:r>
              <a:rPr lang="pl-PL" sz="1600" err="1"/>
              <a:t>Neural</a:t>
            </a:r>
            <a:r>
              <a:rPr lang="pl-PL" sz="1600"/>
              <a:t> Network</a:t>
            </a:r>
          </a:p>
          <a:p>
            <a:r>
              <a:rPr lang="pl-PL" sz="1600"/>
              <a:t>3 ) Symulacje </a:t>
            </a:r>
          </a:p>
          <a:p>
            <a:pPr lvl="2"/>
            <a:r>
              <a:rPr lang="pl-PL" sz="1600"/>
              <a:t>Symulacje układów nieliniowych w SPICE (w Python) z wykorzystaniem autorskich bibliotek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F0FE3C67-B458-4668-B18B-D90801EF2A4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882" y="4890708"/>
            <a:ext cx="4345872" cy="2065467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AD09F4BD-C196-42C2-A799-374F98DEA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115" y="4961797"/>
            <a:ext cx="1534094" cy="1189448"/>
          </a:xfrm>
          <a:prstGeom prst="rect">
            <a:avLst/>
          </a:prstGeom>
        </p:spPr>
      </p:pic>
      <p:pic>
        <p:nvPicPr>
          <p:cNvPr id="22" name="Picture 6" descr="Simulate Electronic Circuit using Python and the Ngspice / Xyce ...">
            <a:extLst>
              <a:ext uri="{FF2B5EF4-FFF2-40B4-BE49-F238E27FC236}">
                <a16:creationId xmlns:a16="http://schemas.microsoft.com/office/drawing/2014/main" id="{AD3E353B-499D-483F-8572-F54706F11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100" y="6228019"/>
            <a:ext cx="1744124" cy="75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93B1754E-728F-46C4-8B75-340820D87F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32"/>
          <a:stretch/>
        </p:blipFill>
        <p:spPr>
          <a:xfrm>
            <a:off x="10113790" y="1918442"/>
            <a:ext cx="3202651" cy="2289756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24C1F971-F37E-419C-B321-71218D66904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712" y="1052318"/>
            <a:ext cx="3202651" cy="1717851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28D88420-E024-4B34-9C8D-81C937D780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5281" y="4528751"/>
            <a:ext cx="2931654" cy="215449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A7CF478D-9021-4187-B698-16925744D5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8452" y="2683397"/>
            <a:ext cx="2128481" cy="1094853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E6D97A17-3C3A-4514-B045-CAC215CFC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6" t="3706" r="5935" b="6526"/>
          <a:stretch/>
        </p:blipFill>
        <p:spPr>
          <a:xfrm>
            <a:off x="11697614" y="4575762"/>
            <a:ext cx="1497929" cy="1961517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4ACF041A-6310-4682-05C7-8B22AD58BC76}"/>
              </a:ext>
            </a:extLst>
          </p:cNvPr>
          <p:cNvSpPr/>
          <p:nvPr/>
        </p:nvSpPr>
        <p:spPr>
          <a:xfrm>
            <a:off x="3906552" y="146880"/>
            <a:ext cx="929088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395"/>
              </a:lnSpc>
              <a:tabLst>
                <a:tab pos="0" algn="l"/>
                <a:tab pos="913680" algn="l"/>
                <a:tab pos="1827360" algn="l"/>
                <a:tab pos="2741040" algn="l"/>
                <a:tab pos="3654720" algn="l"/>
                <a:tab pos="4568400" algn="l"/>
                <a:tab pos="5482080" algn="l"/>
                <a:tab pos="6395760" algn="l"/>
                <a:tab pos="7309440" algn="l"/>
                <a:tab pos="8223120" algn="l"/>
                <a:tab pos="9136800" algn="l"/>
                <a:tab pos="10050480" algn="l"/>
              </a:tabLst>
            </a:pPr>
            <a:r>
              <a:rPr lang="pl-PL" sz="2200" b="1" strike="noStrike" spc="-1" dirty="0">
                <a:solidFill>
                  <a:srgbClr val="000000"/>
                </a:solidFill>
                <a:latin typeface="Verdana"/>
                <a:ea typeface="WenQuanYi Zen Hei Sharp"/>
              </a:rPr>
              <a:t>Grupa: Struktura elektronowa ciała stałego</a:t>
            </a:r>
            <a:endParaRPr lang="en-US" sz="2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804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2"/>
            <a:extLst>
              <a:ext uri="{FF2B5EF4-FFF2-40B4-BE49-F238E27FC236}">
                <a16:creationId xmlns:a16="http://schemas.microsoft.com/office/drawing/2014/main" id="{6B1FD6D2-456C-7A79-31F4-979C134F3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7018338"/>
            <a:ext cx="180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7F098DF-B860-A73A-EA99-DD3E45E93940}"/>
              </a:ext>
            </a:extLst>
          </p:cNvPr>
          <p:cNvSpPr txBox="1"/>
          <p:nvPr/>
        </p:nvSpPr>
        <p:spPr>
          <a:xfrm>
            <a:off x="4556472" y="7657"/>
            <a:ext cx="8640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>
              <a:defRPr/>
            </a:pPr>
            <a:r>
              <a:rPr lang="pl-PL" alt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Nowoczesne materiały i technologie - Semestr 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B9E6E57-3B08-0D91-A8BE-118E795B3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61" y="2068510"/>
            <a:ext cx="13077825" cy="341947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A75FEB2-EFC4-676C-1C05-CC93AB26ACEC}"/>
              </a:ext>
            </a:extLst>
          </p:cNvPr>
          <p:cNvSpPr txBox="1"/>
          <p:nvPr/>
        </p:nvSpPr>
        <p:spPr>
          <a:xfrm>
            <a:off x="235992" y="5210986"/>
            <a:ext cx="67163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Łukasz Gondek, Jan Michalik, Kamila </a:t>
            </a:r>
            <a:r>
              <a:rPr lang="pl-PL" altLang="pl-PL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Komędera</a:t>
            </a:r>
            <a:r>
              <a:rPr lang="pl-PL" altLang="pl-PL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0F9C521-722D-533A-C1A2-6C7E5BED3215}"/>
              </a:ext>
            </a:extLst>
          </p:cNvPr>
          <p:cNvSpPr txBox="1"/>
          <p:nvPr/>
        </p:nvSpPr>
        <p:spPr>
          <a:xfrm>
            <a:off x="235992" y="2363842"/>
            <a:ext cx="67163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Anna Kozioł-Rachwał, Jan Michalik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F1B320F-5BFF-01F1-5D4F-145D7D7B3C17}"/>
              </a:ext>
            </a:extLst>
          </p:cNvPr>
          <p:cNvSpPr txBox="1"/>
          <p:nvPr/>
        </p:nvSpPr>
        <p:spPr>
          <a:xfrm>
            <a:off x="235992" y="3639747"/>
            <a:ext cx="67163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Andrzej </a:t>
            </a:r>
            <a:r>
              <a:rPr lang="pl-PL" altLang="pl-PL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Bernasik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A47EBA6-EA87-B16E-B18E-1AF299C5A632}"/>
              </a:ext>
            </a:extLst>
          </p:cNvPr>
          <p:cNvSpPr txBox="1"/>
          <p:nvPr/>
        </p:nvSpPr>
        <p:spPr>
          <a:xfrm>
            <a:off x="235992" y="4240029"/>
            <a:ext cx="67163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Radosław Strzałka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2"/>
            <a:extLst>
              <a:ext uri="{FF2B5EF4-FFF2-40B4-BE49-F238E27FC236}">
                <a16:creationId xmlns:a16="http://schemas.microsoft.com/office/drawing/2014/main" id="{6B1FD6D2-456C-7A79-31F4-979C134F3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7018338"/>
            <a:ext cx="180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7F098DF-B860-A73A-EA99-DD3E45E93940}"/>
              </a:ext>
            </a:extLst>
          </p:cNvPr>
          <p:cNvSpPr txBox="1"/>
          <p:nvPr/>
        </p:nvSpPr>
        <p:spPr>
          <a:xfrm>
            <a:off x="4556472" y="7657"/>
            <a:ext cx="8640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>
              <a:defRPr/>
            </a:pPr>
            <a:r>
              <a:rPr lang="pl-PL" alt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Nowoczesne materiały i technologie - Semestr 2 oraz 3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8C70AE9-5BB7-A835-2067-74AFBBF5C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" y="1834034"/>
            <a:ext cx="13363575" cy="19812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698894A-249A-F393-C48F-D9F7D6EA4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2" y="4778350"/>
            <a:ext cx="13335000" cy="8001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7CC5294-0CAC-5B3B-7777-EBC15C2E8B61}"/>
              </a:ext>
            </a:extLst>
          </p:cNvPr>
          <p:cNvSpPr txBox="1"/>
          <p:nvPr/>
        </p:nvSpPr>
        <p:spPr>
          <a:xfrm>
            <a:off x="163984" y="2194074"/>
            <a:ext cx="67163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Tomasz Ślęzak, Wojciech </a:t>
            </a:r>
            <a:r>
              <a:rPr lang="pl-PL" altLang="pl-PL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Tabiś</a:t>
            </a:r>
            <a:r>
              <a:rPr lang="pl-PL" altLang="pl-PL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, Damian Rybicki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57A1B94-D9F7-A00C-FC5C-396349737BD3}"/>
              </a:ext>
            </a:extLst>
          </p:cNvPr>
          <p:cNvSpPr txBox="1"/>
          <p:nvPr/>
        </p:nvSpPr>
        <p:spPr>
          <a:xfrm>
            <a:off x="163984" y="3061463"/>
            <a:ext cx="67163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Bartłomiej </a:t>
            </a:r>
            <a:r>
              <a:rPr lang="pl-PL" altLang="pl-PL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Wiendlocha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8B9E1E0-45C7-482C-8A34-082571F0A277}"/>
              </a:ext>
            </a:extLst>
          </p:cNvPr>
          <p:cNvSpPr txBox="1"/>
          <p:nvPr/>
        </p:nvSpPr>
        <p:spPr>
          <a:xfrm>
            <a:off x="235992" y="5486002"/>
            <a:ext cx="67163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Wojciech </a:t>
            </a:r>
            <a:r>
              <a:rPr lang="pl-PL" altLang="pl-PL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Tabiś</a:t>
            </a:r>
            <a:r>
              <a:rPr lang="pl-PL" altLang="pl-PL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, Damian Rybicki, Michał Ślęzak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33633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3"/>
            <a:extLst>
              <a:ext uri="{FF2B5EF4-FFF2-40B4-BE49-F238E27FC236}">
                <a16:creationId xmlns:a16="http://schemas.microsoft.com/office/drawing/2014/main" id="{6B1FD6D2-456C-7A79-31F4-979C134F3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7018338"/>
            <a:ext cx="180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7F098DF-B860-A73A-EA99-DD3E45E93940}"/>
              </a:ext>
            </a:extLst>
          </p:cNvPr>
          <p:cNvSpPr txBox="1"/>
          <p:nvPr/>
        </p:nvSpPr>
        <p:spPr>
          <a:xfrm>
            <a:off x="8444904" y="7657"/>
            <a:ext cx="6851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>
              <a:defRPr/>
            </a:pPr>
            <a:r>
              <a:rPr lang="pl-PL" alt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Nowoczesne materiały i technologie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062475B-A49C-F92B-0B82-10AB4081045B}"/>
              </a:ext>
            </a:extLst>
          </p:cNvPr>
          <p:cNvSpPr txBox="1"/>
          <p:nvPr/>
        </p:nvSpPr>
        <p:spPr>
          <a:xfrm>
            <a:off x="2468563" y="681906"/>
            <a:ext cx="9684912" cy="6432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Zakres tematów prac mgr do realizacji w KFCS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Nanostruktury, cienkie warstwy;</a:t>
            </a:r>
          </a:p>
          <a:p>
            <a:pPr>
              <a:lnSpc>
                <a:spcPct val="150000"/>
              </a:lnSpc>
            </a:pP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A. Kozioł-Rachwał, T. Ślęzak, M. Ślęzak, P. Dróżdż</a:t>
            </a:r>
            <a:endParaRPr lang="pl-PL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Courier New" panose="02070309020205020404" pitchFamily="49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endParaRPr lang="pl-PL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Courier New" panose="02070309020205020404" pitchFamily="49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Materiały magnetyczne i nadprzewodzące;</a:t>
            </a:r>
          </a:p>
          <a:p>
            <a:pPr>
              <a:lnSpc>
                <a:spcPct val="150000"/>
              </a:lnSpc>
            </a:pP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W. </a:t>
            </a:r>
            <a:r>
              <a:rPr lang="pl-PL" sz="2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Tabiś</a:t>
            </a: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, K. </a:t>
            </a:r>
            <a:r>
              <a:rPr lang="pl-PL" sz="2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Komędera</a:t>
            </a: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, D. Rybicki, Cz. Kapusta, J. Przewoźnik, Ł. Gondek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endParaRPr lang="pl-PL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Courier New" panose="02070309020205020404" pitchFamily="49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Nanocząstki</a:t>
            </a:r>
            <a:r>
              <a:rPr lang="pl-P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 (magnetyczne i niemagnetyczne);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Gilarska, J. Michalik, Cz. Kapusta</a:t>
            </a:r>
            <a:endParaRPr lang="pl-PL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Courier New" panose="02070309020205020404" pitchFamily="49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endParaRPr lang="pl-PL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Courier New" panose="02070309020205020404" pitchFamily="49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Materiały dla energetyki wodorowej;</a:t>
            </a:r>
          </a:p>
          <a:p>
            <a:pPr>
              <a:lnSpc>
                <a:spcPct val="150000"/>
              </a:lnSpc>
            </a:pP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Ł. Gondek, J. Czub</a:t>
            </a:r>
          </a:p>
          <a:p>
            <a:pPr>
              <a:lnSpc>
                <a:spcPct val="150000"/>
              </a:lnSpc>
            </a:pPr>
            <a:endParaRPr lang="pl-PL" sz="10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Courier New" panose="02070309020205020404" pitchFamily="49" charset="0"/>
            </a:endParaRPr>
          </a:p>
          <a:p>
            <a:pPr marL="450850" indent="-4508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Badania strukturalne i właściwości elektronowe tlenków</a:t>
            </a:r>
          </a:p>
          <a:p>
            <a:pPr>
              <a:lnSpc>
                <a:spcPct val="150000"/>
              </a:lnSpc>
            </a:pP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J. Michalik, W. </a:t>
            </a:r>
            <a:r>
              <a:rPr lang="pl-PL" sz="2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Tabiś</a:t>
            </a: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, K. </a:t>
            </a:r>
            <a:r>
              <a:rPr lang="pl-PL" sz="2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Komędera</a:t>
            </a: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, Ł. Gondek</a:t>
            </a:r>
          </a:p>
          <a:p>
            <a:pPr>
              <a:lnSpc>
                <a:spcPct val="150000"/>
              </a:lnSpc>
            </a:pPr>
            <a:endParaRPr lang="pl-PL" sz="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5977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2"/>
            <a:extLst>
              <a:ext uri="{FF2B5EF4-FFF2-40B4-BE49-F238E27FC236}">
                <a16:creationId xmlns:a16="http://schemas.microsoft.com/office/drawing/2014/main" id="{6B1FD6D2-456C-7A79-31F4-979C134F3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7018338"/>
            <a:ext cx="180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7F098DF-B860-A73A-EA99-DD3E45E93940}"/>
              </a:ext>
            </a:extLst>
          </p:cNvPr>
          <p:cNvSpPr txBox="1"/>
          <p:nvPr/>
        </p:nvSpPr>
        <p:spPr>
          <a:xfrm>
            <a:off x="8444904" y="7657"/>
            <a:ext cx="6851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>
              <a:defRPr/>
            </a:pPr>
            <a:r>
              <a:rPr lang="pl-PL" alt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Nowoczesne materiały i technologie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6C73BF7-8D01-32C3-2B69-B69741EF7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" y="1347980"/>
            <a:ext cx="4680520" cy="351039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4D33687-2EFB-1E9A-A80B-667839360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814" y="1347980"/>
            <a:ext cx="4680520" cy="351039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D62A66D-A858-615E-0EDA-CAF86AE0C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80" y="1347980"/>
            <a:ext cx="4680520" cy="351039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ECCF33F-4AC9-3EF6-8C77-3FF2F60779A6}"/>
              </a:ext>
            </a:extLst>
          </p:cNvPr>
          <p:cNvSpPr txBox="1"/>
          <p:nvPr/>
        </p:nvSpPr>
        <p:spPr>
          <a:xfrm>
            <a:off x="452016" y="4874927"/>
            <a:ext cx="1195332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>
              <a:defRPr/>
            </a:pPr>
            <a:r>
              <a:rPr lang="pl-PL" altLang="pl-P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Warunki badań i studiowania (KFCS):</a:t>
            </a:r>
            <a:endParaRPr lang="pl-PL" altLang="pl-PL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eaLnBrk="1">
              <a:defRPr/>
            </a:pPr>
            <a:r>
              <a:rPr lang="pl-PL" alt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Temperatury: </a:t>
            </a:r>
            <a:r>
              <a:rPr lang="pl-PL" alt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1.5 – 1500 K</a:t>
            </a:r>
            <a:r>
              <a:rPr lang="pl-PL" alt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,   Pola magnetyczne: </a:t>
            </a:r>
            <a:r>
              <a:rPr lang="pl-PL" alt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0 – 16 T</a:t>
            </a:r>
          </a:p>
          <a:p>
            <a:pPr eaLnBrk="1">
              <a:defRPr/>
            </a:pPr>
            <a:r>
              <a:rPr lang="pl-PL" alt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nowoczesne pracownie studenckie, badania i zajęcia w laboratoriach naukowych na nowoczesnym sprzęcie, </a:t>
            </a:r>
            <a:r>
              <a:rPr lang="pl-PL" alt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praca na dużych urządzeniach badawczych (np. synchrotrony)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9AE4A5-082C-AE7C-BCEE-151D54B416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93" y="591896"/>
            <a:ext cx="9289032" cy="696677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601BD34-58E6-43BF-80B6-F139E31D25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74"/>
            <a:ext cx="5346197" cy="400964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BA554F-C1AB-4557-BDA5-60FE0960B1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6" t="-6913" r="-273" b="-6913"/>
          <a:stretch/>
        </p:blipFill>
        <p:spPr>
          <a:xfrm>
            <a:off x="0" y="2829014"/>
            <a:ext cx="4382931" cy="5057228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37551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ymbol zastępczy numeru slajdu 1"/>
          <p:cNvSpPr txBox="1"/>
          <p:nvPr/>
        </p:nvSpPr>
        <p:spPr>
          <a:xfrm>
            <a:off x="9487440" y="7003800"/>
            <a:ext cx="3022200" cy="402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D4D6B2D-EC43-4912-9754-6B0403C26BF1}" type="slidenum">
              <a:rPr lang="en-US" sz="1320" b="0" strike="noStrike" spc="-1">
                <a:solidFill>
                  <a:srgbClr val="FFFFFF"/>
                </a:solidFill>
                <a:latin typeface="Arial"/>
              </a:rPr>
              <a:t>6</a:t>
            </a:fld>
            <a:endParaRPr lang="en-US" sz="1320" b="0" strike="noStrike" spc="-1">
              <a:latin typeface="Times New Roman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FC1B32B7-0EA9-4CD2-94A1-7C7E07403A2C}"/>
              </a:ext>
            </a:extLst>
          </p:cNvPr>
          <p:cNvSpPr txBox="1"/>
          <p:nvPr/>
        </p:nvSpPr>
        <p:spPr>
          <a:xfrm>
            <a:off x="1200610" y="1414180"/>
            <a:ext cx="11987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Temat: wykorzystanie cyfrowej korelacji obrazu (DIC) i obrazowania termicznego w badaniach własności mechanicznych materiałów </a:t>
            </a:r>
            <a:r>
              <a:rPr lang="pl-PL" sz="2000" dirty="0">
                <a:solidFill>
                  <a:schemeClr val="tx1"/>
                </a:solidFill>
              </a:rPr>
              <a:t>(kontakt: </a:t>
            </a:r>
            <a:r>
              <a:rPr lang="en-GB" sz="2000" dirty="0"/>
              <a:t>Dr </a:t>
            </a:r>
            <a:r>
              <a:rPr lang="en-GB" sz="2000" dirty="0" err="1"/>
              <a:t>inż</a:t>
            </a:r>
            <a:r>
              <a:rPr lang="en-GB" sz="2000" dirty="0"/>
              <a:t>. Łukasz </a:t>
            </a:r>
            <a:r>
              <a:rPr lang="en-GB" sz="2000" dirty="0" err="1"/>
              <a:t>Farbaniec</a:t>
            </a:r>
            <a:r>
              <a:rPr lang="pl-PL" sz="2000" dirty="0"/>
              <a:t>, D-10 #229)</a:t>
            </a:r>
            <a:endParaRPr lang="pl-PL" sz="2000" i="1" dirty="0">
              <a:solidFill>
                <a:schemeClr val="tx1"/>
              </a:solidFill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1C6B69F8-6161-4D16-8D17-CF91F7B6CCE7}"/>
              </a:ext>
            </a:extLst>
          </p:cNvPr>
          <p:cNvSpPr txBox="1"/>
          <p:nvPr/>
        </p:nvSpPr>
        <p:spPr>
          <a:xfrm>
            <a:off x="2324224" y="897930"/>
            <a:ext cx="10863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/>
              <a:t>Zespół</a:t>
            </a:r>
            <a:r>
              <a:rPr lang="en-GB" sz="1600" dirty="0"/>
              <a:t>: Prof. Krzysztof </a:t>
            </a:r>
            <a:r>
              <a:rPr lang="en-GB" sz="1600" dirty="0" err="1"/>
              <a:t>Wierzbanowski</a:t>
            </a:r>
            <a:r>
              <a:rPr lang="en-GB" sz="1600" dirty="0"/>
              <a:t>, Prof. Andrzej </a:t>
            </a:r>
            <a:r>
              <a:rPr lang="en-GB" sz="1600" dirty="0" err="1"/>
              <a:t>Baczmański</a:t>
            </a:r>
            <a:r>
              <a:rPr lang="en-GB" sz="1600" dirty="0"/>
              <a:t>, Dr hab.</a:t>
            </a:r>
            <a:r>
              <a:rPr lang="pl-PL" sz="1600" dirty="0"/>
              <a:t> </a:t>
            </a:r>
            <a:r>
              <a:rPr lang="en-GB" sz="1600" dirty="0" err="1"/>
              <a:t>inż</a:t>
            </a:r>
            <a:r>
              <a:rPr lang="en-GB" sz="1600" dirty="0"/>
              <a:t> Sebastian </a:t>
            </a:r>
            <a:r>
              <a:rPr lang="en-GB" sz="1600" dirty="0" err="1"/>
              <a:t>Wroński</a:t>
            </a:r>
            <a:r>
              <a:rPr lang="en-GB" sz="1600" dirty="0"/>
              <a:t>, Dr </a:t>
            </a:r>
            <a:r>
              <a:rPr lang="en-GB" sz="1600" dirty="0" err="1"/>
              <a:t>inż</a:t>
            </a:r>
            <a:r>
              <a:rPr lang="en-GB" sz="1600" dirty="0"/>
              <a:t> Łukasz </a:t>
            </a:r>
            <a:r>
              <a:rPr lang="en-GB" sz="1600" dirty="0" err="1"/>
              <a:t>Farbaniec</a:t>
            </a:r>
            <a:r>
              <a:rPr lang="en-GB" sz="1600" dirty="0"/>
              <a:t>, Dr </a:t>
            </a:r>
            <a:r>
              <a:rPr lang="en-GB" sz="1600" dirty="0" err="1"/>
              <a:t>inż</a:t>
            </a:r>
            <a:r>
              <a:rPr lang="en-GB" sz="1600" dirty="0"/>
              <a:t> Marcin </a:t>
            </a:r>
            <a:r>
              <a:rPr lang="en-GB" sz="1600" dirty="0" err="1"/>
              <a:t>Wroński</a:t>
            </a:r>
            <a:endParaRPr lang="en-GB" sz="1600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8A3E31F-B87C-414B-B30F-175375EEBF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935" y="4934038"/>
            <a:ext cx="5216080" cy="1778851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6DFF6898-3A64-41CE-A34D-CF5BE394497B}"/>
              </a:ext>
            </a:extLst>
          </p:cNvPr>
          <p:cNvSpPr txBox="1"/>
          <p:nvPr/>
        </p:nvSpPr>
        <p:spPr>
          <a:xfrm>
            <a:off x="6813145" y="3513718"/>
            <a:ext cx="55312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err="1"/>
              <a:t>Przykład</a:t>
            </a:r>
            <a:r>
              <a:rPr lang="en-GB" sz="1600"/>
              <a:t>: </a:t>
            </a:r>
            <a:r>
              <a:rPr lang="en-GB" sz="1600" err="1"/>
              <a:t>obrazowanie</a:t>
            </a:r>
            <a:r>
              <a:rPr lang="en-GB" sz="1600"/>
              <a:t> w </a:t>
            </a:r>
            <a:r>
              <a:rPr lang="en-GB" sz="1600" err="1"/>
              <a:t>bliskiej</a:t>
            </a:r>
            <a:r>
              <a:rPr lang="en-GB" sz="1600"/>
              <a:t> </a:t>
            </a:r>
            <a:r>
              <a:rPr lang="en-GB" sz="1600" err="1"/>
              <a:t>podczerwieni</a:t>
            </a:r>
            <a:r>
              <a:rPr lang="en-GB" sz="1600"/>
              <a:t> </a:t>
            </a:r>
            <a:r>
              <a:rPr lang="en-GB" sz="1600" err="1"/>
              <a:t>próbki</a:t>
            </a:r>
            <a:r>
              <a:rPr lang="en-GB" sz="1600"/>
              <a:t> ze </a:t>
            </a:r>
            <a:r>
              <a:rPr lang="en-GB" sz="1600" err="1"/>
              <a:t>stopu</a:t>
            </a:r>
            <a:r>
              <a:rPr lang="en-GB" sz="1600"/>
              <a:t> </a:t>
            </a:r>
            <a:r>
              <a:rPr lang="en-GB" sz="1600" err="1"/>
              <a:t>niklu</a:t>
            </a:r>
            <a:r>
              <a:rPr lang="en-GB" sz="1600"/>
              <a:t> w temp. 775°C </a:t>
            </a:r>
            <a:r>
              <a:rPr lang="en-GB" sz="1600" err="1"/>
              <a:t>oraz</a:t>
            </a:r>
            <a:r>
              <a:rPr lang="en-GB" sz="1600"/>
              <a:t> </a:t>
            </a:r>
            <a:r>
              <a:rPr lang="en-GB" sz="1600" err="1"/>
              <a:t>zinterpretowany</a:t>
            </a:r>
            <a:r>
              <a:rPr lang="en-GB" sz="1600"/>
              <a:t> </a:t>
            </a:r>
            <a:r>
              <a:rPr lang="en-GB" sz="1600" err="1"/>
              <a:t>rozkład</a:t>
            </a:r>
            <a:r>
              <a:rPr lang="en-GB" sz="1600"/>
              <a:t> </a:t>
            </a:r>
            <a:r>
              <a:rPr lang="en-GB" sz="1600" err="1"/>
              <a:t>temperatury</a:t>
            </a:r>
            <a:r>
              <a:rPr lang="en-GB" sz="1600"/>
              <a:t> </a:t>
            </a:r>
            <a:r>
              <a:rPr lang="en-GB" sz="1600" err="1"/>
              <a:t>na</a:t>
            </a:r>
            <a:r>
              <a:rPr lang="en-GB" sz="1600"/>
              <a:t> </a:t>
            </a:r>
            <a:r>
              <a:rPr lang="en-GB" sz="1600" err="1"/>
              <a:t>powierzchni</a:t>
            </a:r>
            <a:r>
              <a:rPr lang="en-GB" sz="1600"/>
              <a:t>.</a:t>
            </a:r>
          </a:p>
        </p:txBody>
      </p:sp>
      <p:pic>
        <p:nvPicPr>
          <p:cNvPr id="14" name="Picture 9" descr="A diagram of a machine&#10;&#10;AI-generated content may be incorrect.">
            <a:extLst>
              <a:ext uri="{FF2B5EF4-FFF2-40B4-BE49-F238E27FC236}">
                <a16:creationId xmlns:a16="http://schemas.microsoft.com/office/drawing/2014/main" id="{64A48F93-C149-4464-9EE1-2761C4A2AF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14" y="2151702"/>
            <a:ext cx="4791564" cy="2515322"/>
          </a:xfrm>
          <a:prstGeom prst="rect">
            <a:avLst/>
          </a:prstGeom>
        </p:spPr>
      </p:pic>
      <p:pic>
        <p:nvPicPr>
          <p:cNvPr id="15" name="Picture 11" descr="Obraz zawierający w pomieszczeniu, maszyna, Sprzęt medyczny, Przyrząd naukowy&#10;&#10;Opis wygenerowany automatycznie">
            <a:extLst>
              <a:ext uri="{FF2B5EF4-FFF2-40B4-BE49-F238E27FC236}">
                <a16:creationId xmlns:a16="http://schemas.microsoft.com/office/drawing/2014/main" id="{0A9E340E-94C0-4A05-AEF9-786135D2D2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241" y="4839925"/>
            <a:ext cx="3309226" cy="1967078"/>
          </a:xfrm>
          <a:prstGeom prst="rect">
            <a:avLst/>
          </a:prstGeom>
        </p:spPr>
      </p:pic>
      <p:pic>
        <p:nvPicPr>
          <p:cNvPr id="16" name="Picture 13" descr="A white rectangular object with an orange inside&#10;&#10;AI-generated content may be incorrect.">
            <a:extLst>
              <a:ext uri="{FF2B5EF4-FFF2-40B4-BE49-F238E27FC236}">
                <a16:creationId xmlns:a16="http://schemas.microsoft.com/office/drawing/2014/main" id="{731479DB-E383-47D1-85B4-A52E11C960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257" y="4845563"/>
            <a:ext cx="4229678" cy="1955802"/>
          </a:xfrm>
          <a:prstGeom prst="rect">
            <a:avLst/>
          </a:prstGeom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6406EA17-804F-4FA6-84AB-03BF5285F3FB}"/>
              </a:ext>
            </a:extLst>
          </p:cNvPr>
          <p:cNvSpPr txBox="1"/>
          <p:nvPr/>
        </p:nvSpPr>
        <p:spPr>
          <a:xfrm>
            <a:off x="5922768" y="2145589"/>
            <a:ext cx="42537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err="1"/>
              <a:t>Przykład</a:t>
            </a:r>
            <a:r>
              <a:rPr lang="en-GB" sz="1600"/>
              <a:t>: </a:t>
            </a:r>
            <a:r>
              <a:rPr lang="en-GB" sz="1600" err="1"/>
              <a:t>analiza</a:t>
            </a:r>
            <a:r>
              <a:rPr lang="en-GB" sz="1600"/>
              <a:t> </a:t>
            </a:r>
            <a:r>
              <a:rPr lang="en-GB" sz="1600" err="1"/>
              <a:t>własności</a:t>
            </a:r>
            <a:r>
              <a:rPr lang="en-GB" sz="1600"/>
              <a:t> </a:t>
            </a:r>
            <a:r>
              <a:rPr lang="en-GB" sz="1600" err="1"/>
              <a:t>mechanicznych</a:t>
            </a:r>
            <a:r>
              <a:rPr lang="en-GB" sz="1600"/>
              <a:t> w </a:t>
            </a:r>
            <a:r>
              <a:rPr lang="en-GB" sz="1600" err="1"/>
              <a:t>zakresie</a:t>
            </a:r>
            <a:r>
              <a:rPr lang="en-GB" sz="1600"/>
              <a:t> </a:t>
            </a:r>
            <a:r>
              <a:rPr lang="en-GB" sz="1600" err="1"/>
              <a:t>obciążeń</a:t>
            </a:r>
            <a:r>
              <a:rPr lang="en-GB" sz="1600"/>
              <a:t> </a:t>
            </a:r>
            <a:r>
              <a:rPr lang="en-GB" sz="1600" err="1"/>
              <a:t>dynamicznych</a:t>
            </a:r>
            <a:r>
              <a:rPr lang="en-GB" sz="1600"/>
              <a:t> </a:t>
            </a:r>
            <a:r>
              <a:rPr lang="en-GB" sz="1600" err="1"/>
              <a:t>metodą</a:t>
            </a:r>
            <a:r>
              <a:rPr lang="en-GB" sz="1600"/>
              <a:t> </a:t>
            </a:r>
            <a:r>
              <a:rPr lang="en-GB" sz="1600" err="1"/>
              <a:t>pręta</a:t>
            </a:r>
            <a:r>
              <a:rPr lang="en-GB" sz="1600"/>
              <a:t> </a:t>
            </a:r>
            <a:r>
              <a:rPr lang="en-GB" sz="1600" err="1"/>
              <a:t>Hopkinsona</a:t>
            </a:r>
            <a:r>
              <a:rPr lang="en-GB" sz="1600"/>
              <a:t>, </a:t>
            </a:r>
            <a:r>
              <a:rPr lang="en-GB" sz="1600" err="1"/>
              <a:t>oraz</a:t>
            </a:r>
            <a:r>
              <a:rPr lang="en-GB" sz="1600"/>
              <a:t> </a:t>
            </a:r>
            <a:r>
              <a:rPr lang="en-GB" sz="1600" err="1"/>
              <a:t>analiza</a:t>
            </a:r>
            <a:r>
              <a:rPr lang="en-GB" sz="1600"/>
              <a:t> </a:t>
            </a:r>
            <a:r>
              <a:rPr lang="en-GB" sz="1600" err="1"/>
              <a:t>deformacji</a:t>
            </a:r>
            <a:r>
              <a:rPr lang="en-GB" sz="1600"/>
              <a:t> </a:t>
            </a:r>
            <a:r>
              <a:rPr lang="en-GB" sz="1600" err="1"/>
              <a:t>próbki</a:t>
            </a:r>
            <a:r>
              <a:rPr lang="en-GB" sz="1600"/>
              <a:t> </a:t>
            </a:r>
            <a:r>
              <a:rPr lang="en-GB" sz="1600" err="1"/>
              <a:t>przy</a:t>
            </a:r>
            <a:r>
              <a:rPr lang="en-GB" sz="1600"/>
              <a:t> </a:t>
            </a:r>
            <a:r>
              <a:rPr lang="en-GB" sz="1600" err="1"/>
              <a:t>pomocy</a:t>
            </a:r>
            <a:r>
              <a:rPr lang="en-GB" sz="1600"/>
              <a:t> </a:t>
            </a:r>
            <a:r>
              <a:rPr lang="en-GB" sz="1600" err="1"/>
              <a:t>systemu</a:t>
            </a:r>
            <a:r>
              <a:rPr lang="en-GB" sz="1600"/>
              <a:t> DIC.</a:t>
            </a:r>
          </a:p>
        </p:txBody>
      </p:sp>
      <p:sp>
        <p:nvSpPr>
          <p:cNvPr id="18" name="Left Arrow 19">
            <a:extLst>
              <a:ext uri="{FF2B5EF4-FFF2-40B4-BE49-F238E27FC236}">
                <a16:creationId xmlns:a16="http://schemas.microsoft.com/office/drawing/2014/main" id="{9DC517E9-97F2-4FF0-97BB-CF2F697B6948}"/>
              </a:ext>
            </a:extLst>
          </p:cNvPr>
          <p:cNvSpPr/>
          <p:nvPr/>
        </p:nvSpPr>
        <p:spPr bwMode="auto">
          <a:xfrm>
            <a:off x="5509257" y="2321058"/>
            <a:ext cx="288032" cy="249123"/>
          </a:xfrm>
          <a:prstGeom prst="leftArrow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Left Arrow 19">
            <a:extLst>
              <a:ext uri="{FF2B5EF4-FFF2-40B4-BE49-F238E27FC236}">
                <a16:creationId xmlns:a16="http://schemas.microsoft.com/office/drawing/2014/main" id="{98B37FEF-E2B8-4350-97AD-5E8CBF206794}"/>
              </a:ext>
            </a:extLst>
          </p:cNvPr>
          <p:cNvSpPr/>
          <p:nvPr/>
        </p:nvSpPr>
        <p:spPr bwMode="auto">
          <a:xfrm rot="16200000">
            <a:off x="8868734" y="4419405"/>
            <a:ext cx="288032" cy="249123"/>
          </a:xfrm>
          <a:prstGeom prst="leftArrow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3675EF-326C-AFCA-7B72-FDFACD984D81}"/>
              </a:ext>
            </a:extLst>
          </p:cNvPr>
          <p:cNvSpPr>
            <a:spLocks/>
          </p:cNvSpPr>
          <p:nvPr/>
        </p:nvSpPr>
        <p:spPr bwMode="auto">
          <a:xfrm>
            <a:off x="3921731" y="-38174"/>
            <a:ext cx="91316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r>
              <a:rPr lang="en-GB" altLang="pl-PL" sz="1800" b="1" dirty="0">
                <a:solidFill>
                  <a:schemeClr val="tx1"/>
                </a:solidFill>
              </a:rPr>
              <a:t>Grupa: </a:t>
            </a:r>
            <a:r>
              <a:rPr lang="pl-PL" altLang="pl-PL" sz="1800" b="1" dirty="0">
                <a:solidFill>
                  <a:schemeClr val="tx1"/>
                </a:solidFill>
              </a:rPr>
              <a:t>W</a:t>
            </a:r>
            <a:r>
              <a:rPr lang="en-GB" altLang="pl-PL" sz="1800" b="1" dirty="0" err="1">
                <a:solidFill>
                  <a:schemeClr val="tx1"/>
                </a:solidFill>
              </a:rPr>
              <a:t>łasności</a:t>
            </a:r>
            <a:r>
              <a:rPr lang="en-GB" altLang="pl-PL" sz="1800" b="1" dirty="0">
                <a:solidFill>
                  <a:schemeClr val="tx1"/>
                </a:solidFill>
              </a:rPr>
              <a:t> </a:t>
            </a:r>
            <a:r>
              <a:rPr lang="en-GB" altLang="pl-PL" sz="1800" b="1" dirty="0" err="1">
                <a:solidFill>
                  <a:schemeClr val="tx1"/>
                </a:solidFill>
              </a:rPr>
              <a:t>mechaniczne</a:t>
            </a:r>
            <a:r>
              <a:rPr lang="en-GB" altLang="pl-PL" sz="1800" b="1" dirty="0">
                <a:solidFill>
                  <a:schemeClr val="tx1"/>
                </a:solidFill>
              </a:rPr>
              <a:t>, </a:t>
            </a:r>
            <a:r>
              <a:rPr lang="en-GB" altLang="pl-PL" sz="1800" b="1" dirty="0" err="1">
                <a:solidFill>
                  <a:schemeClr val="tx1"/>
                </a:solidFill>
              </a:rPr>
              <a:t>rekrystalizacja</a:t>
            </a:r>
            <a:r>
              <a:rPr lang="en-GB" altLang="pl-PL" sz="1800" b="1" dirty="0">
                <a:solidFill>
                  <a:schemeClr val="tx1"/>
                </a:solidFill>
              </a:rPr>
              <a:t> </a:t>
            </a:r>
            <a:r>
              <a:rPr lang="en-GB" altLang="pl-PL" sz="1800" b="1" dirty="0" err="1">
                <a:solidFill>
                  <a:schemeClr val="tx1"/>
                </a:solidFill>
              </a:rPr>
              <a:t>oraz</a:t>
            </a:r>
            <a:r>
              <a:rPr lang="en-GB" altLang="pl-PL" sz="1800" b="1" dirty="0">
                <a:solidFill>
                  <a:schemeClr val="tx1"/>
                </a:solidFill>
              </a:rPr>
              <a:t> </a:t>
            </a:r>
            <a:r>
              <a:rPr lang="en-GB" altLang="pl-PL" sz="1800" b="1" dirty="0" err="1">
                <a:solidFill>
                  <a:schemeClr val="tx1"/>
                </a:solidFill>
              </a:rPr>
              <a:t>naprężenia</a:t>
            </a:r>
            <a:r>
              <a:rPr lang="en-GB" altLang="pl-PL" sz="1800" b="1" dirty="0">
                <a:solidFill>
                  <a:schemeClr val="tx1"/>
                </a:solidFill>
              </a:rPr>
              <a:t> </a:t>
            </a:r>
            <a:r>
              <a:rPr lang="en-GB" altLang="pl-PL" sz="1800" b="1" dirty="0" err="1">
                <a:solidFill>
                  <a:schemeClr val="tx1"/>
                </a:solidFill>
              </a:rPr>
              <a:t>wewnętrzne</a:t>
            </a:r>
            <a:r>
              <a:rPr lang="en-GB" altLang="pl-PL" sz="1800" b="1" dirty="0">
                <a:solidFill>
                  <a:schemeClr val="tx1"/>
                </a:solidFill>
              </a:rPr>
              <a:t> w </a:t>
            </a:r>
            <a:r>
              <a:rPr lang="en-GB" altLang="pl-PL" sz="1800" b="1" dirty="0" err="1">
                <a:solidFill>
                  <a:schemeClr val="tx1"/>
                </a:solidFill>
              </a:rPr>
              <a:t>materiałach</a:t>
            </a:r>
            <a:r>
              <a:rPr lang="en-GB" altLang="pl-PL" sz="1800" b="1" dirty="0">
                <a:solidFill>
                  <a:schemeClr val="tx1"/>
                </a:solidFill>
              </a:rPr>
              <a:t> </a:t>
            </a:r>
            <a:r>
              <a:rPr lang="en-GB" altLang="pl-PL" sz="1800" b="1" dirty="0" err="1">
                <a:solidFill>
                  <a:schemeClr val="tx1"/>
                </a:solidFill>
              </a:rPr>
              <a:t>polikrystalicznych</a:t>
            </a:r>
            <a:endParaRPr lang="pl-PL" altLang="pl-PL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26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ymbol zastępczy numeru slajdu 1"/>
          <p:cNvSpPr txBox="1"/>
          <p:nvPr/>
        </p:nvSpPr>
        <p:spPr>
          <a:xfrm>
            <a:off x="10444540" y="6985855"/>
            <a:ext cx="3022200" cy="402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D4D6B2D-EC43-4912-9754-6B0403C26BF1}" type="slidenum">
              <a:rPr lang="en-US" sz="1320" b="0" strike="noStrike" spc="-1">
                <a:solidFill>
                  <a:srgbClr val="FFFFFF"/>
                </a:solidFill>
                <a:latin typeface="Arial"/>
              </a:rPr>
              <a:t>7</a:t>
            </a:fld>
            <a:endParaRPr lang="en-US" sz="1320" b="0" strike="noStrike" spc="-1">
              <a:latin typeface="Times New Roman"/>
            </a:endParaRPr>
          </a:p>
        </p:txBody>
      </p:sp>
      <p:sp>
        <p:nvSpPr>
          <p:cNvPr id="120" name="Rectangle 1">
            <a:extLst>
              <a:ext uri="{FF2B5EF4-FFF2-40B4-BE49-F238E27FC236}">
                <a16:creationId xmlns:a16="http://schemas.microsoft.com/office/drawing/2014/main" id="{38DB0D82-AE3C-49FE-A60E-47840BA57A18}"/>
              </a:ext>
            </a:extLst>
          </p:cNvPr>
          <p:cNvSpPr>
            <a:spLocks/>
          </p:cNvSpPr>
          <p:nvPr/>
        </p:nvSpPr>
        <p:spPr bwMode="auto">
          <a:xfrm>
            <a:off x="2356793" y="719985"/>
            <a:ext cx="107114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pl-PL" altLang="pl-PL" sz="1800" b="1" dirty="0">
                <a:solidFill>
                  <a:schemeClr val="tx1"/>
                </a:solidFill>
              </a:rPr>
              <a:t>Temat: Badania własności nowoczesnych materiałów polikrystalicznych jedno i wielofazowych otrzymywanych techniką druku 3D </a:t>
            </a:r>
            <a:r>
              <a:rPr lang="pl-PL" altLang="pl-PL" sz="1800" dirty="0">
                <a:solidFill>
                  <a:schemeClr val="tx1"/>
                </a:solidFill>
              </a:rPr>
              <a:t>(kontakt: dr hab. </a:t>
            </a:r>
            <a:r>
              <a:rPr lang="en-GB" sz="1800" dirty="0" err="1"/>
              <a:t>inż</a:t>
            </a:r>
            <a:r>
              <a:rPr lang="pl-PL" altLang="pl-PL" sz="1800" dirty="0">
                <a:solidFill>
                  <a:schemeClr val="tx1"/>
                </a:solidFill>
              </a:rPr>
              <a:t> Sebastian Wroński, D-10 #314)</a:t>
            </a:r>
          </a:p>
        </p:txBody>
      </p:sp>
      <p:sp>
        <p:nvSpPr>
          <p:cNvPr id="121" name="TextBox 5">
            <a:extLst>
              <a:ext uri="{FF2B5EF4-FFF2-40B4-BE49-F238E27FC236}">
                <a16:creationId xmlns:a16="http://schemas.microsoft.com/office/drawing/2014/main" id="{6818D894-FD37-43D0-B78C-D6E95C124369}"/>
              </a:ext>
            </a:extLst>
          </p:cNvPr>
          <p:cNvSpPr txBox="1"/>
          <p:nvPr/>
        </p:nvSpPr>
        <p:spPr>
          <a:xfrm>
            <a:off x="747317" y="1438838"/>
            <a:ext cx="60081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Wykorzystywane techniki: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</a:rPr>
              <a:t>Wysokorozdzielcza tomografia komputerowa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</a:rPr>
              <a:t>Symulacje w wykorzystaniem modeli </a:t>
            </a:r>
            <a:r>
              <a:rPr lang="pl-PL" sz="1400" dirty="0" err="1">
                <a:solidFill>
                  <a:schemeClr val="tx1"/>
                </a:solidFill>
              </a:rPr>
              <a:t>elasto</a:t>
            </a:r>
            <a:r>
              <a:rPr lang="pl-PL" sz="1400" dirty="0">
                <a:solidFill>
                  <a:schemeClr val="tx1"/>
                </a:solidFill>
              </a:rPr>
              <a:t>-sprężystych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</a:rPr>
              <a:t>Dyfrakcja rentgenowska </a:t>
            </a:r>
            <a:endParaRPr lang="pl-PL" sz="1400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</a:rPr>
              <a:t>Skaningowa mikroskopia elektronowa</a:t>
            </a:r>
          </a:p>
        </p:txBody>
      </p:sp>
      <p:sp>
        <p:nvSpPr>
          <p:cNvPr id="123" name="pole tekstowe 122">
            <a:extLst>
              <a:ext uri="{FF2B5EF4-FFF2-40B4-BE49-F238E27FC236}">
                <a16:creationId xmlns:a16="http://schemas.microsoft.com/office/drawing/2014/main" id="{5AE14146-2202-4A5E-B891-98FEC3DF041B}"/>
              </a:ext>
            </a:extLst>
          </p:cNvPr>
          <p:cNvSpPr txBox="1"/>
          <p:nvPr/>
        </p:nvSpPr>
        <p:spPr>
          <a:xfrm>
            <a:off x="7128004" y="1520344"/>
            <a:ext cx="5417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/>
              <a:t>Cel: Określenie ewolucji naprężeń podczas odkształcenia plastycznego oraz ewolucji mikrostruktury</a:t>
            </a:r>
          </a:p>
        </p:txBody>
      </p:sp>
      <p:pic>
        <p:nvPicPr>
          <p:cNvPr id="124" name="Obraz 123">
            <a:extLst>
              <a:ext uri="{FF2B5EF4-FFF2-40B4-BE49-F238E27FC236}">
                <a16:creationId xmlns:a16="http://schemas.microsoft.com/office/drawing/2014/main" id="{63F4BBEB-99A7-454A-9D94-ED21ADB526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935" y="4764463"/>
            <a:ext cx="1296144" cy="1368152"/>
          </a:xfrm>
          <a:prstGeom prst="rect">
            <a:avLst/>
          </a:prstGeom>
        </p:spPr>
      </p:pic>
      <p:pic>
        <p:nvPicPr>
          <p:cNvPr id="125" name="Obraz 124">
            <a:extLst>
              <a:ext uri="{FF2B5EF4-FFF2-40B4-BE49-F238E27FC236}">
                <a16:creationId xmlns:a16="http://schemas.microsoft.com/office/drawing/2014/main" id="{11E9FA29-32CA-4DD6-8C90-4C778165F6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1264" y="4766307"/>
            <a:ext cx="1471007" cy="1389284"/>
          </a:xfrm>
          <a:prstGeom prst="rect">
            <a:avLst/>
          </a:prstGeom>
        </p:spPr>
      </p:pic>
      <p:pic>
        <p:nvPicPr>
          <p:cNvPr id="126" name="Obraz 125">
            <a:extLst>
              <a:ext uri="{FF2B5EF4-FFF2-40B4-BE49-F238E27FC236}">
                <a16:creationId xmlns:a16="http://schemas.microsoft.com/office/drawing/2014/main" id="{A9EB2190-0089-4C82-B99F-3696DEC082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3313" y="5632072"/>
            <a:ext cx="747885" cy="523519"/>
          </a:xfrm>
          <a:prstGeom prst="rect">
            <a:avLst/>
          </a:prstGeom>
        </p:spPr>
      </p:pic>
      <p:sp>
        <p:nvSpPr>
          <p:cNvPr id="127" name="pole tekstowe 126">
            <a:extLst>
              <a:ext uri="{FF2B5EF4-FFF2-40B4-BE49-F238E27FC236}">
                <a16:creationId xmlns:a16="http://schemas.microsoft.com/office/drawing/2014/main" id="{D02B2FDB-C44D-4E13-B4F4-0F298C589232}"/>
              </a:ext>
            </a:extLst>
          </p:cNvPr>
          <p:cNvSpPr txBox="1"/>
          <p:nvPr/>
        </p:nvSpPr>
        <p:spPr>
          <a:xfrm>
            <a:off x="708496" y="6200492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/>
              <a:t>Mikrostruktura przed odkształceniem</a:t>
            </a:r>
          </a:p>
        </p:txBody>
      </p:sp>
      <p:sp>
        <p:nvSpPr>
          <p:cNvPr id="128" name="pole tekstowe 127">
            <a:extLst>
              <a:ext uri="{FF2B5EF4-FFF2-40B4-BE49-F238E27FC236}">
                <a16:creationId xmlns:a16="http://schemas.microsoft.com/office/drawing/2014/main" id="{6668BAD3-4B26-4711-9891-A5B186493833}"/>
              </a:ext>
            </a:extLst>
          </p:cNvPr>
          <p:cNvSpPr txBox="1"/>
          <p:nvPr/>
        </p:nvSpPr>
        <p:spPr>
          <a:xfrm>
            <a:off x="2310221" y="6223468"/>
            <a:ext cx="169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/>
              <a:t>Po odkształceniu 15%</a:t>
            </a:r>
          </a:p>
        </p:txBody>
      </p:sp>
      <p:cxnSp>
        <p:nvCxnSpPr>
          <p:cNvPr id="129" name="Łącznik prosty ze strzałką 128">
            <a:extLst>
              <a:ext uri="{FF2B5EF4-FFF2-40B4-BE49-F238E27FC236}">
                <a16:creationId xmlns:a16="http://schemas.microsoft.com/office/drawing/2014/main" id="{957FC144-FCEB-45DF-97E4-2FAD1F72E25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92271" y="5206924"/>
            <a:ext cx="523889" cy="73876"/>
          </a:xfrm>
          <a:prstGeom prst="straightConnector1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0" name="Łącznik prosty ze strzałką 129">
            <a:extLst>
              <a:ext uri="{FF2B5EF4-FFF2-40B4-BE49-F238E27FC236}">
                <a16:creationId xmlns:a16="http://schemas.microsoft.com/office/drawing/2014/main" id="{F7367FA7-33CE-432C-9AD6-CAFF7DF75DE8}"/>
              </a:ext>
            </a:extLst>
          </p:cNvPr>
          <p:cNvCxnSpPr>
            <a:cxnSpLocks/>
          </p:cNvCxnSpPr>
          <p:nvPr/>
        </p:nvCxnSpPr>
        <p:spPr bwMode="auto">
          <a:xfrm flipH="1">
            <a:off x="3038932" y="5293066"/>
            <a:ext cx="1377228" cy="264895"/>
          </a:xfrm>
          <a:prstGeom prst="straightConnector1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1" name="pole tekstowe 130">
            <a:extLst>
              <a:ext uri="{FF2B5EF4-FFF2-40B4-BE49-F238E27FC236}">
                <a16:creationId xmlns:a16="http://schemas.microsoft.com/office/drawing/2014/main" id="{3DB31F41-C867-43FA-89D4-19A5C1B37560}"/>
              </a:ext>
            </a:extLst>
          </p:cNvPr>
          <p:cNvSpPr txBox="1"/>
          <p:nvPr/>
        </p:nvSpPr>
        <p:spPr>
          <a:xfrm>
            <a:off x="4627463" y="5206924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/>
              <a:t>bliźniaki</a:t>
            </a:r>
          </a:p>
        </p:txBody>
      </p:sp>
      <p:pic>
        <p:nvPicPr>
          <p:cNvPr id="132" name="Obraz 131">
            <a:extLst>
              <a:ext uri="{FF2B5EF4-FFF2-40B4-BE49-F238E27FC236}">
                <a16:creationId xmlns:a16="http://schemas.microsoft.com/office/drawing/2014/main" id="{01934F5F-80B6-4CAF-A13E-AB26F9B5EA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18"/>
          <a:stretch/>
        </p:blipFill>
        <p:spPr>
          <a:xfrm>
            <a:off x="1029143" y="3098250"/>
            <a:ext cx="2708754" cy="1515554"/>
          </a:xfrm>
          <a:prstGeom prst="rect">
            <a:avLst/>
          </a:prstGeom>
        </p:spPr>
      </p:pic>
      <p:pic>
        <p:nvPicPr>
          <p:cNvPr id="133" name="Obraz 132">
            <a:extLst>
              <a:ext uri="{FF2B5EF4-FFF2-40B4-BE49-F238E27FC236}">
                <a16:creationId xmlns:a16="http://schemas.microsoft.com/office/drawing/2014/main" id="{3EEF0697-2EA9-4CD6-92D3-D48DF82523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1442" y="4581175"/>
            <a:ext cx="3096344" cy="1919292"/>
          </a:xfrm>
          <a:prstGeom prst="rect">
            <a:avLst/>
          </a:prstGeom>
        </p:spPr>
      </p:pic>
      <p:sp>
        <p:nvSpPr>
          <p:cNvPr id="134" name="pole tekstowe 133">
            <a:extLst>
              <a:ext uri="{FF2B5EF4-FFF2-40B4-BE49-F238E27FC236}">
                <a16:creationId xmlns:a16="http://schemas.microsoft.com/office/drawing/2014/main" id="{6ADFD49B-6BCA-43C7-9886-EBBFCC507CAA}"/>
              </a:ext>
            </a:extLst>
          </p:cNvPr>
          <p:cNvSpPr txBox="1"/>
          <p:nvPr/>
        </p:nvSpPr>
        <p:spPr>
          <a:xfrm>
            <a:off x="6718842" y="6462983"/>
            <a:ext cx="480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/>
              <a:t>eksperymentalne i przewidywane przez model zmiany odległości między płaszczyznami krystalograficznymi podczas rozciągania. </a:t>
            </a:r>
          </a:p>
        </p:txBody>
      </p:sp>
      <p:pic>
        <p:nvPicPr>
          <p:cNvPr id="135" name="Obraz 134">
            <a:extLst>
              <a:ext uri="{FF2B5EF4-FFF2-40B4-BE49-F238E27FC236}">
                <a16:creationId xmlns:a16="http://schemas.microsoft.com/office/drawing/2014/main" id="{5DB124C8-007E-4C82-BCD8-F90FB2A434E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446" y="2123983"/>
            <a:ext cx="1733524" cy="1930285"/>
          </a:xfrm>
          <a:prstGeom prst="rect">
            <a:avLst/>
          </a:prstGeom>
        </p:spPr>
      </p:pic>
      <p:pic>
        <p:nvPicPr>
          <p:cNvPr id="136" name="Obraz 135">
            <a:extLst>
              <a:ext uri="{FF2B5EF4-FFF2-40B4-BE49-F238E27FC236}">
                <a16:creationId xmlns:a16="http://schemas.microsoft.com/office/drawing/2014/main" id="{49C3192D-BF9C-4889-8BA9-443B41382A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260" y="2527033"/>
            <a:ext cx="2369354" cy="1528616"/>
          </a:xfrm>
          <a:prstGeom prst="rect">
            <a:avLst/>
          </a:prstGeom>
        </p:spPr>
      </p:pic>
      <p:sp>
        <p:nvSpPr>
          <p:cNvPr id="137" name="pole tekstowe 136">
            <a:extLst>
              <a:ext uri="{FF2B5EF4-FFF2-40B4-BE49-F238E27FC236}">
                <a16:creationId xmlns:a16="http://schemas.microsoft.com/office/drawing/2014/main" id="{C4BECFA1-3B51-4E06-9BF3-000525068120}"/>
              </a:ext>
            </a:extLst>
          </p:cNvPr>
          <p:cNvSpPr txBox="1"/>
          <p:nvPr/>
        </p:nvSpPr>
        <p:spPr>
          <a:xfrm>
            <a:off x="986180" y="2821251"/>
            <a:ext cx="2821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/>
              <a:t>Mikroskopia SEM wraz techniką EBSD</a:t>
            </a:r>
          </a:p>
        </p:txBody>
      </p:sp>
      <p:sp>
        <p:nvSpPr>
          <p:cNvPr id="138" name="pole tekstowe 137">
            <a:extLst>
              <a:ext uri="{FF2B5EF4-FFF2-40B4-BE49-F238E27FC236}">
                <a16:creationId xmlns:a16="http://schemas.microsoft.com/office/drawing/2014/main" id="{8625C534-803F-45A2-8C10-B3302E922671}"/>
              </a:ext>
            </a:extLst>
          </p:cNvPr>
          <p:cNvSpPr txBox="1"/>
          <p:nvPr/>
        </p:nvSpPr>
        <p:spPr>
          <a:xfrm>
            <a:off x="6165864" y="4150148"/>
            <a:ext cx="2989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/>
              <a:t>Miniaturowa maszyna wytrzymałościowa </a:t>
            </a:r>
          </a:p>
        </p:txBody>
      </p:sp>
      <p:sp>
        <p:nvSpPr>
          <p:cNvPr id="139" name="pole tekstowe 138">
            <a:extLst>
              <a:ext uri="{FF2B5EF4-FFF2-40B4-BE49-F238E27FC236}">
                <a16:creationId xmlns:a16="http://schemas.microsoft.com/office/drawing/2014/main" id="{71A4D623-1B6C-4C24-BBD3-AEB88ECB0E6C}"/>
              </a:ext>
            </a:extLst>
          </p:cNvPr>
          <p:cNvSpPr txBox="1"/>
          <p:nvPr/>
        </p:nvSpPr>
        <p:spPr>
          <a:xfrm>
            <a:off x="9275154" y="4134194"/>
            <a:ext cx="3192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/>
              <a:t>Dyfraktometr rentgenowski z możliwością badania próbek pod obciążeniem </a:t>
            </a:r>
          </a:p>
        </p:txBody>
      </p:sp>
      <p:sp>
        <p:nvSpPr>
          <p:cNvPr id="140" name="Rectangle 1">
            <a:extLst>
              <a:ext uri="{FF2B5EF4-FFF2-40B4-BE49-F238E27FC236}">
                <a16:creationId xmlns:a16="http://schemas.microsoft.com/office/drawing/2014/main" id="{4DD88A47-CE6F-4267-A065-F439B1774E33}"/>
              </a:ext>
            </a:extLst>
          </p:cNvPr>
          <p:cNvSpPr>
            <a:spLocks/>
          </p:cNvSpPr>
          <p:nvPr/>
        </p:nvSpPr>
        <p:spPr bwMode="auto">
          <a:xfrm>
            <a:off x="3921731" y="-29496"/>
            <a:ext cx="91316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r>
              <a:rPr lang="en-GB" altLang="pl-PL" sz="1800" b="1" dirty="0">
                <a:solidFill>
                  <a:schemeClr val="tx1"/>
                </a:solidFill>
              </a:rPr>
              <a:t>Grupa: </a:t>
            </a:r>
            <a:r>
              <a:rPr lang="pl-PL" altLang="pl-PL" sz="1800" b="1" dirty="0">
                <a:solidFill>
                  <a:schemeClr val="tx1"/>
                </a:solidFill>
              </a:rPr>
              <a:t>W</a:t>
            </a:r>
            <a:r>
              <a:rPr lang="en-GB" altLang="pl-PL" sz="1800" b="1" dirty="0" err="1">
                <a:solidFill>
                  <a:schemeClr val="tx1"/>
                </a:solidFill>
              </a:rPr>
              <a:t>łasności</a:t>
            </a:r>
            <a:r>
              <a:rPr lang="en-GB" altLang="pl-PL" sz="1800" b="1" dirty="0">
                <a:solidFill>
                  <a:schemeClr val="tx1"/>
                </a:solidFill>
              </a:rPr>
              <a:t> </a:t>
            </a:r>
            <a:r>
              <a:rPr lang="en-GB" altLang="pl-PL" sz="1800" b="1" dirty="0" err="1">
                <a:solidFill>
                  <a:schemeClr val="tx1"/>
                </a:solidFill>
              </a:rPr>
              <a:t>mechaniczne</a:t>
            </a:r>
            <a:r>
              <a:rPr lang="en-GB" altLang="pl-PL" sz="1800" b="1" dirty="0">
                <a:solidFill>
                  <a:schemeClr val="tx1"/>
                </a:solidFill>
              </a:rPr>
              <a:t>, </a:t>
            </a:r>
            <a:r>
              <a:rPr lang="en-GB" altLang="pl-PL" sz="1800" b="1" dirty="0" err="1">
                <a:solidFill>
                  <a:schemeClr val="tx1"/>
                </a:solidFill>
              </a:rPr>
              <a:t>rekrystalizacja</a:t>
            </a:r>
            <a:r>
              <a:rPr lang="en-GB" altLang="pl-PL" sz="1800" b="1" dirty="0">
                <a:solidFill>
                  <a:schemeClr val="tx1"/>
                </a:solidFill>
              </a:rPr>
              <a:t> </a:t>
            </a:r>
            <a:r>
              <a:rPr lang="en-GB" altLang="pl-PL" sz="1800" b="1" dirty="0" err="1">
                <a:solidFill>
                  <a:schemeClr val="tx1"/>
                </a:solidFill>
              </a:rPr>
              <a:t>oraz</a:t>
            </a:r>
            <a:r>
              <a:rPr lang="en-GB" altLang="pl-PL" sz="1800" b="1" dirty="0">
                <a:solidFill>
                  <a:schemeClr val="tx1"/>
                </a:solidFill>
              </a:rPr>
              <a:t> </a:t>
            </a:r>
            <a:r>
              <a:rPr lang="en-GB" altLang="pl-PL" sz="1800" b="1" dirty="0" err="1">
                <a:solidFill>
                  <a:schemeClr val="tx1"/>
                </a:solidFill>
              </a:rPr>
              <a:t>naprężenia</a:t>
            </a:r>
            <a:r>
              <a:rPr lang="en-GB" altLang="pl-PL" sz="1800" b="1" dirty="0">
                <a:solidFill>
                  <a:schemeClr val="tx1"/>
                </a:solidFill>
              </a:rPr>
              <a:t> </a:t>
            </a:r>
            <a:r>
              <a:rPr lang="en-GB" altLang="pl-PL" sz="1800" b="1" dirty="0" err="1">
                <a:solidFill>
                  <a:schemeClr val="tx1"/>
                </a:solidFill>
              </a:rPr>
              <a:t>wewnętrzne</a:t>
            </a:r>
            <a:r>
              <a:rPr lang="en-GB" altLang="pl-PL" sz="1800" b="1" dirty="0">
                <a:solidFill>
                  <a:schemeClr val="tx1"/>
                </a:solidFill>
              </a:rPr>
              <a:t> w </a:t>
            </a:r>
            <a:r>
              <a:rPr lang="en-GB" altLang="pl-PL" sz="1800" b="1" dirty="0" err="1">
                <a:solidFill>
                  <a:schemeClr val="tx1"/>
                </a:solidFill>
              </a:rPr>
              <a:t>materiałach</a:t>
            </a:r>
            <a:r>
              <a:rPr lang="en-GB" altLang="pl-PL" sz="1800" b="1" dirty="0">
                <a:solidFill>
                  <a:schemeClr val="tx1"/>
                </a:solidFill>
              </a:rPr>
              <a:t> </a:t>
            </a:r>
            <a:r>
              <a:rPr lang="en-GB" altLang="pl-PL" sz="1800" b="1" dirty="0" err="1">
                <a:solidFill>
                  <a:schemeClr val="tx1"/>
                </a:solidFill>
              </a:rPr>
              <a:t>polikrystalicznych</a:t>
            </a:r>
            <a:endParaRPr lang="pl-PL" altLang="pl-PL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9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ymbol zastępczy numeru slajdu 1"/>
          <p:cNvSpPr txBox="1"/>
          <p:nvPr/>
        </p:nvSpPr>
        <p:spPr>
          <a:xfrm>
            <a:off x="10444540" y="6985855"/>
            <a:ext cx="3022200" cy="402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D4D6B2D-EC43-4912-9754-6B0403C26BF1}" type="slidenum">
              <a:rPr lang="en-US" sz="1320" b="0" strike="noStrike" spc="-1">
                <a:solidFill>
                  <a:srgbClr val="FFFFFF"/>
                </a:solidFill>
                <a:latin typeface="Arial"/>
              </a:rPr>
              <a:t>8</a:t>
            </a:fld>
            <a:endParaRPr lang="en-US" sz="1320" b="0" strike="noStrike" spc="-1">
              <a:latin typeface="Times New Roman"/>
            </a:endParaRPr>
          </a:p>
        </p:txBody>
      </p:sp>
      <p:sp>
        <p:nvSpPr>
          <p:cNvPr id="140" name="Rectangle 1">
            <a:extLst>
              <a:ext uri="{FF2B5EF4-FFF2-40B4-BE49-F238E27FC236}">
                <a16:creationId xmlns:a16="http://schemas.microsoft.com/office/drawing/2014/main" id="{4DD88A47-CE6F-4267-A065-F439B1774E33}"/>
              </a:ext>
            </a:extLst>
          </p:cNvPr>
          <p:cNvSpPr>
            <a:spLocks/>
          </p:cNvSpPr>
          <p:nvPr/>
        </p:nvSpPr>
        <p:spPr bwMode="auto">
          <a:xfrm>
            <a:off x="3800651" y="66675"/>
            <a:ext cx="100448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GB" altLang="pl-PL" sz="2000" b="1" dirty="0" err="1">
                <a:solidFill>
                  <a:schemeClr val="tx1"/>
                </a:solidFill>
              </a:rPr>
              <a:t>Laboratorium</a:t>
            </a:r>
            <a:r>
              <a:rPr lang="en-GB" altLang="pl-PL" sz="2000" b="1" dirty="0">
                <a:solidFill>
                  <a:schemeClr val="tx1"/>
                </a:solidFill>
              </a:rPr>
              <a:t> </a:t>
            </a:r>
            <a:r>
              <a:rPr lang="en-GB" altLang="pl-PL" sz="2000" b="1" dirty="0" err="1">
                <a:solidFill>
                  <a:schemeClr val="tx1"/>
                </a:solidFill>
              </a:rPr>
              <a:t>Mikro</a:t>
            </a:r>
            <a:r>
              <a:rPr lang="en-GB" altLang="pl-PL" sz="2000" b="1" dirty="0">
                <a:solidFill>
                  <a:schemeClr val="tx1"/>
                </a:solidFill>
              </a:rPr>
              <a:t> </a:t>
            </a:r>
            <a:r>
              <a:rPr lang="en-GB" altLang="pl-PL" sz="2000" b="1" dirty="0" err="1">
                <a:solidFill>
                  <a:schemeClr val="tx1"/>
                </a:solidFill>
              </a:rPr>
              <a:t>i</a:t>
            </a:r>
            <a:r>
              <a:rPr lang="en-GB" altLang="pl-PL" sz="2000" b="1" dirty="0">
                <a:solidFill>
                  <a:schemeClr val="tx1"/>
                </a:solidFill>
              </a:rPr>
              <a:t> Nano Tomografii </a:t>
            </a:r>
            <a:r>
              <a:rPr lang="en-GB" altLang="pl-PL" sz="2000" b="1" dirty="0" err="1">
                <a:solidFill>
                  <a:schemeClr val="tx1"/>
                </a:solidFill>
              </a:rPr>
              <a:t>LMiNT</a:t>
            </a:r>
            <a:r>
              <a:rPr lang="en-GB" altLang="pl-PL" sz="2000" b="1" dirty="0">
                <a:solidFill>
                  <a:schemeClr val="tx1"/>
                </a:solidFill>
              </a:rPr>
              <a:t>-AGH</a:t>
            </a:r>
            <a:endParaRPr lang="pl-PL" altLang="pl-PL" sz="2000" b="1" dirty="0">
              <a:solidFill>
                <a:schemeClr val="tx1"/>
              </a:solidFill>
            </a:endParaRP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03AAB5D9-5277-41DA-B75B-50309B1095E1}"/>
              </a:ext>
            </a:extLst>
          </p:cNvPr>
          <p:cNvSpPr>
            <a:spLocks/>
          </p:cNvSpPr>
          <p:nvPr/>
        </p:nvSpPr>
        <p:spPr bwMode="auto">
          <a:xfrm>
            <a:off x="1392641" y="1236484"/>
            <a:ext cx="91324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r>
              <a:rPr lang="pl-PL" altLang="pl-PL" sz="1800" b="1" dirty="0">
                <a:solidFill>
                  <a:schemeClr val="tx1"/>
                </a:solidFill>
              </a:rPr>
              <a:t>Temat: Projektowanie i wytwarzanie technikami druku 3D materiałów o zadanych własnościach inspirowanych naturą </a:t>
            </a:r>
            <a:r>
              <a:rPr lang="pl-PL" altLang="pl-PL" sz="1800" dirty="0">
                <a:solidFill>
                  <a:schemeClr val="tx1"/>
                </a:solidFill>
              </a:rPr>
              <a:t>(kontakt: dr hab. inż. S. Wroński, D-10 #314)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F4E3D7CA-7EE9-43CF-A351-EF695CB9DBD1}"/>
              </a:ext>
            </a:extLst>
          </p:cNvPr>
          <p:cNvSpPr txBox="1"/>
          <p:nvPr/>
        </p:nvSpPr>
        <p:spPr>
          <a:xfrm>
            <a:off x="865015" y="2678126"/>
            <a:ext cx="4385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>
                <a:solidFill>
                  <a:schemeClr val="tx1"/>
                </a:solidFill>
              </a:rPr>
              <a:t>Wykorzystywane techniki: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>
                <a:solidFill>
                  <a:schemeClr val="tx1"/>
                </a:solidFill>
              </a:rPr>
              <a:t>Wysokorozdzielcza tomografia komputerowa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>
                <a:solidFill>
                  <a:schemeClr val="tx1"/>
                </a:solidFill>
              </a:rPr>
              <a:t>Modelowanie numeryczne przy pomocy 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>
                <a:solidFill>
                  <a:schemeClr val="tx1"/>
                </a:solidFill>
              </a:rPr>
              <a:t>Testy mechaniczne  </a:t>
            </a:r>
            <a:endParaRPr lang="pl-PL" sz="1400" i="1">
              <a:solidFill>
                <a:schemeClr val="tx1"/>
              </a:solidFill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25ACD630-A52B-452B-A94B-1E7E257B23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0166" y="1906042"/>
            <a:ext cx="2318550" cy="946358"/>
          </a:xfrm>
          <a:prstGeom prst="rect">
            <a:avLst/>
          </a:prstGeom>
        </p:spPr>
      </p:pic>
      <p:pic>
        <p:nvPicPr>
          <p:cNvPr id="26" name="Picture 2" descr="C:\Users\Krzysiek\Desktop\seminarium_doktoranckie_2011\IMG_1832.jpg">
            <a:extLst>
              <a:ext uri="{FF2B5EF4-FFF2-40B4-BE49-F238E27FC236}">
                <a16:creationId xmlns:a16="http://schemas.microsoft.com/office/drawing/2014/main" id="{51A6DA73-05A7-4838-B664-8DC3944E8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2641" y="3933841"/>
            <a:ext cx="840219" cy="86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 descr="C:\Users\Krzysiek\Desktop\pomiar_kosci\photos\essais-2\IMG_1750.jpg">
            <a:extLst>
              <a:ext uri="{FF2B5EF4-FFF2-40B4-BE49-F238E27FC236}">
                <a16:creationId xmlns:a16="http://schemas.microsoft.com/office/drawing/2014/main" id="{C9EEA0A7-8FB2-46E8-B771-02E7CC80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0152" y="3968484"/>
            <a:ext cx="840220" cy="79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F57CD933-3E7E-47D6-BB57-2A1370959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3107" y="5430046"/>
            <a:ext cx="1062682" cy="96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3575824D-1AE3-4FA5-BFEB-A5AE00079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1337" y="4271050"/>
            <a:ext cx="1604322" cy="79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706D1F5C-F55B-4669-9413-FCBAD60FC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3298" y="5345573"/>
            <a:ext cx="1162685" cy="113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1A19A0CB-B9DF-43F5-8A67-3AEFBBABE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63044" y="5348724"/>
            <a:ext cx="1277219" cy="1104469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3B0E2EE3-7DEA-4BDC-90EE-F37F4DE14270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 flipV="1">
            <a:off x="2335789" y="5900959"/>
            <a:ext cx="1527255" cy="1160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B9D067AD-AE75-4ADC-9A3A-364E1A558E67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 flipH="1">
            <a:off x="1804448" y="4799434"/>
            <a:ext cx="8303" cy="6306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id="{3CB40DFC-4336-45DE-8141-0A6131CA8514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>
            <a:off x="2232860" y="4366638"/>
            <a:ext cx="32729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14528E93-C57A-4925-A409-77C9DA81AFDF}"/>
              </a:ext>
            </a:extLst>
          </p:cNvPr>
          <p:cNvCxnSpPr>
            <a:cxnSpLocks/>
            <a:stCxn id="30" idx="3"/>
            <a:endCxn id="36" idx="1"/>
          </p:cNvCxnSpPr>
          <p:nvPr/>
        </p:nvCxnSpPr>
        <p:spPr>
          <a:xfrm flipV="1">
            <a:off x="7175983" y="5888906"/>
            <a:ext cx="524846" cy="236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raz 35">
            <a:extLst>
              <a:ext uri="{FF2B5EF4-FFF2-40B4-BE49-F238E27FC236}">
                <a16:creationId xmlns:a16="http://schemas.microsoft.com/office/drawing/2014/main" id="{DD6E11D9-2CEA-4261-B094-C891ABCA7EF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266"/>
          <a:stretch/>
        </p:blipFill>
        <p:spPr>
          <a:xfrm>
            <a:off x="7700829" y="5066422"/>
            <a:ext cx="1028612" cy="1644967"/>
          </a:xfrm>
          <a:prstGeom prst="rect">
            <a:avLst/>
          </a:prstGeom>
        </p:spPr>
      </p:pic>
      <p:cxnSp>
        <p:nvCxnSpPr>
          <p:cNvPr id="37" name="Łącznik prosty ze strzałką 36">
            <a:extLst>
              <a:ext uri="{FF2B5EF4-FFF2-40B4-BE49-F238E27FC236}">
                <a16:creationId xmlns:a16="http://schemas.microsoft.com/office/drawing/2014/main" id="{923A67AF-8BE6-4E39-A5EC-4ECC1D883636}"/>
              </a:ext>
            </a:extLst>
          </p:cNvPr>
          <p:cNvCxnSpPr>
            <a:cxnSpLocks/>
            <a:stCxn id="31" idx="3"/>
            <a:endCxn id="30" idx="1"/>
          </p:cNvCxnSpPr>
          <p:nvPr/>
        </p:nvCxnSpPr>
        <p:spPr>
          <a:xfrm>
            <a:off x="5140263" y="5900959"/>
            <a:ext cx="873035" cy="1160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C2247068-2DDD-4A5B-AB11-4C1DC94048F9}"/>
              </a:ext>
            </a:extLst>
          </p:cNvPr>
          <p:cNvSpPr txBox="1"/>
          <p:nvPr/>
        </p:nvSpPr>
        <p:spPr>
          <a:xfrm>
            <a:off x="2253571" y="4785038"/>
            <a:ext cx="1471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/>
              <a:t>pomiary własności mechanicznych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B0045D59-F129-4D2D-A0AC-C53735357187}"/>
              </a:ext>
            </a:extLst>
          </p:cNvPr>
          <p:cNvSpPr txBox="1"/>
          <p:nvPr/>
        </p:nvSpPr>
        <p:spPr>
          <a:xfrm>
            <a:off x="7729893" y="6118077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/>
              <a:t>Druk 3D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EA505329-F4CE-428D-966F-5B22C990E4D9}"/>
              </a:ext>
            </a:extLst>
          </p:cNvPr>
          <p:cNvSpPr txBox="1"/>
          <p:nvPr/>
        </p:nvSpPr>
        <p:spPr>
          <a:xfrm>
            <a:off x="5800537" y="6396844"/>
            <a:ext cx="169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/>
              <a:t>symulacja własności mechanicznych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1B81DEE0-FACC-41B1-8F58-D10A48781560}"/>
              </a:ext>
            </a:extLst>
          </p:cNvPr>
          <p:cNvSpPr txBox="1"/>
          <p:nvPr/>
        </p:nvSpPr>
        <p:spPr>
          <a:xfrm>
            <a:off x="4166082" y="6492592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/>
              <a:t>Model 3D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33596236-7E4D-47D1-8EC9-3B3F374B66D6}"/>
              </a:ext>
            </a:extLst>
          </p:cNvPr>
          <p:cNvSpPr txBox="1"/>
          <p:nvPr/>
        </p:nvSpPr>
        <p:spPr>
          <a:xfrm>
            <a:off x="1291747" y="6330992"/>
            <a:ext cx="1127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/>
              <a:t>tomografia komputerowa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25B139B5-0D6B-4B5F-9F03-77CF35D5EB39}"/>
              </a:ext>
            </a:extLst>
          </p:cNvPr>
          <p:cNvSpPr txBox="1"/>
          <p:nvPr/>
        </p:nvSpPr>
        <p:spPr>
          <a:xfrm>
            <a:off x="1150527" y="3625567"/>
            <a:ext cx="1574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/>
              <a:t>próbki tkanki kostnej</a:t>
            </a:r>
          </a:p>
        </p:txBody>
      </p:sp>
      <p:cxnSp>
        <p:nvCxnSpPr>
          <p:cNvPr id="44" name="Łącznik prosty ze strzałką 43">
            <a:extLst>
              <a:ext uri="{FF2B5EF4-FFF2-40B4-BE49-F238E27FC236}">
                <a16:creationId xmlns:a16="http://schemas.microsoft.com/office/drawing/2014/main" id="{C2DBBE7F-E42A-42CA-94D7-7604EDADE5AB}"/>
              </a:ext>
            </a:extLst>
          </p:cNvPr>
          <p:cNvCxnSpPr>
            <a:cxnSpLocks/>
            <a:stCxn id="31" idx="0"/>
            <a:endCxn id="29" idx="2"/>
          </p:cNvCxnSpPr>
          <p:nvPr/>
        </p:nvCxnSpPr>
        <p:spPr>
          <a:xfrm flipV="1">
            <a:off x="4501654" y="5070114"/>
            <a:ext cx="11844" cy="2786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506963B7-8C5B-488D-9FF5-527977B0A7D1}"/>
              </a:ext>
            </a:extLst>
          </p:cNvPr>
          <p:cNvSpPr txBox="1"/>
          <p:nvPr/>
        </p:nvSpPr>
        <p:spPr>
          <a:xfrm>
            <a:off x="3757219" y="3987866"/>
            <a:ext cx="1558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/>
              <a:t>analiza statystyczna</a:t>
            </a:r>
          </a:p>
        </p:txBody>
      </p:sp>
      <p:pic>
        <p:nvPicPr>
          <p:cNvPr id="46" name="Picture 9">
            <a:extLst>
              <a:ext uri="{FF2B5EF4-FFF2-40B4-BE49-F238E27FC236}">
                <a16:creationId xmlns:a16="http://schemas.microsoft.com/office/drawing/2014/main" id="{6E7CB0EF-53B7-4197-9649-BE3E1F336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73960" y="3604080"/>
            <a:ext cx="1857941" cy="12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pole tekstowe 46">
            <a:extLst>
              <a:ext uri="{FF2B5EF4-FFF2-40B4-BE49-F238E27FC236}">
                <a16:creationId xmlns:a16="http://schemas.microsoft.com/office/drawing/2014/main" id="{85578265-818A-4032-8E6B-FF53FE3C7E90}"/>
              </a:ext>
            </a:extLst>
          </p:cNvPr>
          <p:cNvSpPr txBox="1"/>
          <p:nvPr/>
        </p:nvSpPr>
        <p:spPr>
          <a:xfrm>
            <a:off x="6013298" y="3263584"/>
            <a:ext cx="1208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/>
              <a:t>stałe sprężyste</a:t>
            </a:r>
          </a:p>
        </p:txBody>
      </p:sp>
      <p:cxnSp>
        <p:nvCxnSpPr>
          <p:cNvPr id="48" name="Łącznik: łamany 47">
            <a:extLst>
              <a:ext uri="{FF2B5EF4-FFF2-40B4-BE49-F238E27FC236}">
                <a16:creationId xmlns:a16="http://schemas.microsoft.com/office/drawing/2014/main" id="{AB6B0FBB-EE98-4764-B716-F64B1710669F}"/>
              </a:ext>
            </a:extLst>
          </p:cNvPr>
          <p:cNvCxnSpPr>
            <a:cxnSpLocks/>
            <a:endCxn id="46" idx="2"/>
          </p:cNvCxnSpPr>
          <p:nvPr/>
        </p:nvCxnSpPr>
        <p:spPr bwMode="auto">
          <a:xfrm rot="5400000" flipH="1" flipV="1">
            <a:off x="6248677" y="4948841"/>
            <a:ext cx="560388" cy="348120"/>
          </a:xfrm>
          <a:prstGeom prst="bentConnector3">
            <a:avLst>
              <a:gd name="adj1" fmla="val 50000"/>
            </a:avLst>
          </a:pr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Łącznik: łamany 48">
            <a:extLst>
              <a:ext uri="{FF2B5EF4-FFF2-40B4-BE49-F238E27FC236}">
                <a16:creationId xmlns:a16="http://schemas.microsoft.com/office/drawing/2014/main" id="{A4E0DC9F-813B-4756-BE51-4BC0C15E0213}"/>
              </a:ext>
            </a:extLst>
          </p:cNvPr>
          <p:cNvCxnSpPr>
            <a:cxnSpLocks/>
            <a:stCxn id="45" idx="0"/>
          </p:cNvCxnSpPr>
          <p:nvPr/>
        </p:nvCxnSpPr>
        <p:spPr bwMode="auto">
          <a:xfrm rot="5400000" flipH="1" flipV="1">
            <a:off x="5009323" y="3315622"/>
            <a:ext cx="199361" cy="1145128"/>
          </a:xfrm>
          <a:prstGeom prst="bentConnector2">
            <a:avLst/>
          </a:prstGeom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Łącznik: łamany 49">
            <a:extLst>
              <a:ext uri="{FF2B5EF4-FFF2-40B4-BE49-F238E27FC236}">
                <a16:creationId xmlns:a16="http://schemas.microsoft.com/office/drawing/2014/main" id="{243BC0F1-E79C-48C0-A36A-374C3DBD7B05}"/>
              </a:ext>
            </a:extLst>
          </p:cNvPr>
          <p:cNvCxnSpPr>
            <a:cxnSpLocks/>
            <a:stCxn id="29" idx="3"/>
            <a:endCxn id="46" idx="1"/>
          </p:cNvCxnSpPr>
          <p:nvPr/>
        </p:nvCxnSpPr>
        <p:spPr bwMode="auto">
          <a:xfrm flipV="1">
            <a:off x="5315659" y="4223394"/>
            <a:ext cx="458301" cy="447188"/>
          </a:xfrm>
          <a:prstGeom prst="bentConnector3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1" name="Picture 3">
            <a:extLst>
              <a:ext uri="{FF2B5EF4-FFF2-40B4-BE49-F238E27FC236}">
                <a16:creationId xmlns:a16="http://schemas.microsoft.com/office/drawing/2014/main" id="{49845919-10FB-4B4E-BF76-F04F47691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0855254" y="797587"/>
            <a:ext cx="1667920" cy="175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pole tekstowe 51">
            <a:extLst>
              <a:ext uri="{FF2B5EF4-FFF2-40B4-BE49-F238E27FC236}">
                <a16:creationId xmlns:a16="http://schemas.microsoft.com/office/drawing/2014/main" id="{1711C01F-9C29-43A2-9A5F-BF922B31214B}"/>
              </a:ext>
            </a:extLst>
          </p:cNvPr>
          <p:cNvSpPr txBox="1"/>
          <p:nvPr/>
        </p:nvSpPr>
        <p:spPr>
          <a:xfrm>
            <a:off x="865015" y="2004875"/>
            <a:ext cx="7107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/>
              <a:t>Cel: Projektowanie i wytwarzanie implantów o strukturze porowatej o własnościach tkanki kostnej</a:t>
            </a: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E939A96A-CA0D-44ED-B3D1-B35092BB2855}"/>
              </a:ext>
            </a:extLst>
          </p:cNvPr>
          <p:cNvSpPr txBox="1"/>
          <p:nvPr/>
        </p:nvSpPr>
        <p:spPr>
          <a:xfrm>
            <a:off x="10642410" y="2483369"/>
            <a:ext cx="2024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fragment tkanki kostnej</a:t>
            </a:r>
          </a:p>
        </p:txBody>
      </p:sp>
      <p:pic>
        <p:nvPicPr>
          <p:cNvPr id="54" name="Picture 3" descr="C:\Users\Krzysiek\Desktop\pomiar_kosci\photos\essais-2\IMG_1750.jpg">
            <a:extLst>
              <a:ext uri="{FF2B5EF4-FFF2-40B4-BE49-F238E27FC236}">
                <a16:creationId xmlns:a16="http://schemas.microsoft.com/office/drawing/2014/main" id="{C8F6CD57-F226-4728-A583-39F678B4C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8897" y="3743494"/>
            <a:ext cx="1051657" cy="95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5" name="Łącznik: łamany 54">
            <a:extLst>
              <a:ext uri="{FF2B5EF4-FFF2-40B4-BE49-F238E27FC236}">
                <a16:creationId xmlns:a16="http://schemas.microsoft.com/office/drawing/2014/main" id="{33A7D870-1DAD-4235-A626-F0A53C1EA50F}"/>
              </a:ext>
            </a:extLst>
          </p:cNvPr>
          <p:cNvCxnSpPr>
            <a:cxnSpLocks/>
            <a:endCxn id="54" idx="2"/>
          </p:cNvCxnSpPr>
          <p:nvPr/>
        </p:nvCxnSpPr>
        <p:spPr bwMode="auto">
          <a:xfrm rot="5400000" flipH="1" flipV="1">
            <a:off x="8168257" y="4855250"/>
            <a:ext cx="448426" cy="144512"/>
          </a:xfrm>
          <a:prstGeom prst="bentConnector3">
            <a:avLst>
              <a:gd name="adj1" fmla="val 50000"/>
            </a:avLst>
          </a:pr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1F61FD07-9643-4CDB-B12C-1FD28993716C}"/>
              </a:ext>
            </a:extLst>
          </p:cNvPr>
          <p:cNvSpPr txBox="1"/>
          <p:nvPr/>
        </p:nvSpPr>
        <p:spPr>
          <a:xfrm>
            <a:off x="7854351" y="3335060"/>
            <a:ext cx="1471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/>
              <a:t>pomiary własności mechanicznych</a:t>
            </a:r>
          </a:p>
        </p:txBody>
      </p:sp>
      <p:cxnSp>
        <p:nvCxnSpPr>
          <p:cNvPr id="57" name="Łącznik prosty ze strzałką 56">
            <a:extLst>
              <a:ext uri="{FF2B5EF4-FFF2-40B4-BE49-F238E27FC236}">
                <a16:creationId xmlns:a16="http://schemas.microsoft.com/office/drawing/2014/main" id="{4366C714-1329-42EA-882B-E3B3E8A36082}"/>
              </a:ext>
            </a:extLst>
          </p:cNvPr>
          <p:cNvCxnSpPr>
            <a:cxnSpLocks/>
            <a:stCxn id="54" idx="1"/>
            <a:endCxn id="46" idx="3"/>
          </p:cNvCxnSpPr>
          <p:nvPr/>
        </p:nvCxnSpPr>
        <p:spPr>
          <a:xfrm flipH="1">
            <a:off x="7631901" y="4223394"/>
            <a:ext cx="30699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1A70361A-A708-4DAE-9F97-1E15766C99A2}"/>
              </a:ext>
            </a:extLst>
          </p:cNvPr>
          <p:cNvSpPr txBox="1"/>
          <p:nvPr/>
        </p:nvSpPr>
        <p:spPr>
          <a:xfrm>
            <a:off x="10692261" y="4372462"/>
            <a:ext cx="231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/>
              <a:t>model aperiodyczny o własnościach tkanki 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528557A1-5619-42E3-A4F8-125EEBE310C8}"/>
              </a:ext>
            </a:extLst>
          </p:cNvPr>
          <p:cNvSpPr txBox="1"/>
          <p:nvPr/>
        </p:nvSpPr>
        <p:spPr>
          <a:xfrm>
            <a:off x="10851200" y="6509174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wydruk 3D</a:t>
            </a:r>
          </a:p>
        </p:txBody>
      </p:sp>
      <p:pic>
        <p:nvPicPr>
          <p:cNvPr id="60" name="Obraz 59">
            <a:extLst>
              <a:ext uri="{FF2B5EF4-FFF2-40B4-BE49-F238E27FC236}">
                <a16:creationId xmlns:a16="http://schemas.microsoft.com/office/drawing/2014/main" id="{48B6F9F0-512B-4429-AB6C-DE9BBFA17B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10018" y="2819687"/>
            <a:ext cx="1758390" cy="1545252"/>
          </a:xfrm>
          <a:prstGeom prst="rect">
            <a:avLst/>
          </a:prstGeom>
        </p:spPr>
      </p:pic>
      <p:pic>
        <p:nvPicPr>
          <p:cNvPr id="61" name="Obraz 60">
            <a:extLst>
              <a:ext uri="{FF2B5EF4-FFF2-40B4-BE49-F238E27FC236}">
                <a16:creationId xmlns:a16="http://schemas.microsoft.com/office/drawing/2014/main" id="{F8B851A5-E223-44FA-A717-11E93199D2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51200" y="4859177"/>
            <a:ext cx="1717208" cy="1649997"/>
          </a:xfrm>
          <a:prstGeom prst="rect">
            <a:avLst/>
          </a:prstGeom>
        </p:spPr>
      </p:pic>
      <p:sp>
        <p:nvSpPr>
          <p:cNvPr id="62" name="TextBox 2">
            <a:extLst>
              <a:ext uri="{FF2B5EF4-FFF2-40B4-BE49-F238E27FC236}">
                <a16:creationId xmlns:a16="http://schemas.microsoft.com/office/drawing/2014/main" id="{2C12428D-1E32-4440-9D6A-7304AC3AE66E}"/>
              </a:ext>
            </a:extLst>
          </p:cNvPr>
          <p:cNvSpPr txBox="1"/>
          <p:nvPr/>
        </p:nvSpPr>
        <p:spPr>
          <a:xfrm>
            <a:off x="2108200" y="897930"/>
            <a:ext cx="79979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/>
              <a:t>Zespół: </a:t>
            </a:r>
            <a:r>
              <a:rPr lang="en-GB" sz="1600" dirty="0"/>
              <a:t>Dr hab.</a:t>
            </a:r>
            <a:r>
              <a:rPr lang="pl-PL" sz="1600" dirty="0"/>
              <a:t> </a:t>
            </a:r>
            <a:r>
              <a:rPr lang="en-GB" sz="1600" dirty="0" err="1"/>
              <a:t>inż</a:t>
            </a:r>
            <a:r>
              <a:rPr lang="en-GB" sz="1600" dirty="0"/>
              <a:t> Sebastian </a:t>
            </a:r>
            <a:r>
              <a:rPr lang="en-GB" sz="1600" dirty="0" err="1"/>
              <a:t>Wroński</a:t>
            </a:r>
            <a:r>
              <a:rPr lang="en-GB" sz="1600" dirty="0"/>
              <a:t>, Dr hab. </a:t>
            </a:r>
            <a:r>
              <a:rPr lang="en-GB" sz="1600" dirty="0" err="1"/>
              <a:t>inż</a:t>
            </a:r>
            <a:r>
              <a:rPr lang="en-GB" sz="1600" dirty="0"/>
              <a:t>. </a:t>
            </a:r>
            <a:r>
              <a:rPr lang="pl-PL" sz="1600" dirty="0"/>
              <a:t>Jacek Tarasiuk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61105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tangle 4"/>
          <p:cNvSpPr/>
          <p:nvPr/>
        </p:nvSpPr>
        <p:spPr>
          <a:xfrm>
            <a:off x="3692376" y="146880"/>
            <a:ext cx="929088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395"/>
              </a:lnSpc>
              <a:tabLst>
                <a:tab pos="0" algn="l"/>
                <a:tab pos="913680" algn="l"/>
                <a:tab pos="1827360" algn="l"/>
                <a:tab pos="2741040" algn="l"/>
                <a:tab pos="3654720" algn="l"/>
                <a:tab pos="4568400" algn="l"/>
                <a:tab pos="5482080" algn="l"/>
                <a:tab pos="6395760" algn="l"/>
                <a:tab pos="7309440" algn="l"/>
                <a:tab pos="8223120" algn="l"/>
                <a:tab pos="9136800" algn="l"/>
                <a:tab pos="10050480" algn="l"/>
              </a:tabLst>
            </a:pPr>
            <a:r>
              <a:rPr lang="pl-PL" sz="2200" b="1" strike="noStrike" spc="-1" dirty="0">
                <a:solidFill>
                  <a:srgbClr val="000000"/>
                </a:solidFill>
                <a:latin typeface="Verdana"/>
                <a:ea typeface="WenQuanYi Zen Hei Sharp"/>
              </a:rPr>
              <a:t>Grupa: Miękka materia</a:t>
            </a:r>
            <a:endParaRPr lang="en-US" sz="2200" b="0" strike="noStrike" spc="-1" dirty="0">
              <a:latin typeface="Arial"/>
            </a:endParaRPr>
          </a:p>
        </p:txBody>
      </p:sp>
      <p:sp>
        <p:nvSpPr>
          <p:cNvPr id="173" name="Symbol zastępczy numeru slajdu 1"/>
          <p:cNvSpPr txBox="1"/>
          <p:nvPr/>
        </p:nvSpPr>
        <p:spPr>
          <a:xfrm>
            <a:off x="9487440" y="7003800"/>
            <a:ext cx="3022200" cy="402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D4D6B2D-EC43-4912-9754-6B0403C26BF1}" type="slidenum">
              <a:rPr lang="en-US" sz="1320" b="0" strike="noStrike" spc="-1">
                <a:solidFill>
                  <a:srgbClr val="FFFFFF"/>
                </a:solidFill>
                <a:latin typeface="Arial"/>
              </a:rPr>
              <a:t>9</a:t>
            </a:fld>
            <a:endParaRPr lang="en-US" sz="1320" b="0" strike="noStrike" spc="-1">
              <a:latin typeface="Times New Roman"/>
            </a:endParaRPr>
          </a:p>
        </p:txBody>
      </p:sp>
      <p:sp>
        <p:nvSpPr>
          <p:cNvPr id="6" name="TextShape 5">
            <a:extLst>
              <a:ext uri="{FF2B5EF4-FFF2-40B4-BE49-F238E27FC236}">
                <a16:creationId xmlns:a16="http://schemas.microsoft.com/office/drawing/2014/main" id="{7D0A17B8-0E2A-4488-8809-7C70AAA58BAE}"/>
              </a:ext>
            </a:extLst>
          </p:cNvPr>
          <p:cNvSpPr txBox="1"/>
          <p:nvPr/>
        </p:nvSpPr>
        <p:spPr>
          <a:xfrm>
            <a:off x="8532360" y="6462720"/>
            <a:ext cx="611280" cy="394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fld id="{8C9BD075-F217-42A6-97DA-5917EEC43A48}" type="slidenum">
              <a:rPr lang="en-US" sz="1800" b="1" strike="noStrike" spc="-1">
                <a:solidFill>
                  <a:srgbClr val="FFFFFF"/>
                </a:solidFill>
                <a:latin typeface="Arial"/>
              </a:rPr>
              <a:t>9</a:t>
            </a:fld>
            <a:endParaRPr lang="en-US" sz="1800" b="0" strike="noStrike" spc="-1">
              <a:latin typeface="Times New Roman"/>
            </a:endParaRPr>
          </a:p>
        </p:txBody>
      </p:sp>
      <p:pic>
        <p:nvPicPr>
          <p:cNvPr id="7" name="Obraz 11">
            <a:extLst>
              <a:ext uri="{FF2B5EF4-FFF2-40B4-BE49-F238E27FC236}">
                <a16:creationId xmlns:a16="http://schemas.microsoft.com/office/drawing/2014/main" id="{ACDFADAD-B00D-421C-83EB-BBC6E7E2865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376640" y="1728813"/>
            <a:ext cx="1256400" cy="2166120"/>
          </a:xfrm>
          <a:prstGeom prst="rect">
            <a:avLst/>
          </a:prstGeom>
          <a:ln>
            <a:noFill/>
          </a:ln>
        </p:spPr>
      </p:pic>
      <p:sp>
        <p:nvSpPr>
          <p:cNvPr id="8" name="CustomShape 6">
            <a:extLst>
              <a:ext uri="{FF2B5EF4-FFF2-40B4-BE49-F238E27FC236}">
                <a16:creationId xmlns:a16="http://schemas.microsoft.com/office/drawing/2014/main" id="{57507BC0-89C3-4EE5-9AB2-409CEED53469}"/>
              </a:ext>
            </a:extLst>
          </p:cNvPr>
          <p:cNvSpPr/>
          <p:nvPr/>
        </p:nvSpPr>
        <p:spPr>
          <a:xfrm>
            <a:off x="893163" y="1127602"/>
            <a:ext cx="11872221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pl-PL" sz="2000" b="1" strike="noStrike" spc="-1" dirty="0">
                <a:solidFill>
                  <a:srgbClr val="000000"/>
                </a:solidFill>
                <a:latin typeface="Cambria"/>
                <a:ea typeface="Cambria"/>
              </a:rPr>
              <a:t>Temat: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ambria"/>
                <a:ea typeface="Cambria"/>
              </a:rPr>
              <a:t>Spektroskopia</a:t>
            </a:r>
            <a:r>
              <a:rPr lang="en-US" sz="2000" b="1" strike="noStrike" spc="-1" dirty="0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ambria"/>
                <a:ea typeface="Cambria"/>
              </a:rPr>
              <a:t>dielektryczna</a:t>
            </a:r>
            <a:r>
              <a:rPr lang="en-US" sz="2000" b="1" strike="noStrike" spc="-1" dirty="0">
                <a:solidFill>
                  <a:srgbClr val="000000"/>
                </a:solidFill>
                <a:latin typeface="Cambria"/>
                <a:ea typeface="Cambria"/>
              </a:rPr>
              <a:t> w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ambria"/>
                <a:ea typeface="Cambria"/>
              </a:rPr>
              <a:t>badaniu</a:t>
            </a:r>
            <a:r>
              <a:rPr lang="en-US" sz="2000" b="1" strike="noStrike" spc="-1" dirty="0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ambria"/>
                <a:ea typeface="Cambria"/>
              </a:rPr>
              <a:t>materiałów</a:t>
            </a:r>
            <a:r>
              <a:rPr lang="pl-PL" sz="2000" b="1" strike="noStrike" spc="-1" dirty="0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lang="pl-PL" sz="2000" strike="noStrike" spc="-1" dirty="0">
                <a:solidFill>
                  <a:srgbClr val="000000"/>
                </a:solidFill>
                <a:latin typeface="Cambria"/>
                <a:ea typeface="Cambria"/>
              </a:rPr>
              <a:t>(</a:t>
            </a:r>
            <a:r>
              <a:rPr lang="pl-PL" sz="2000" dirty="0"/>
              <a:t>Kontakt: dr hab. Jacek Nizioł, D-10, #316a)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9" name="CustomShape 7">
            <a:extLst>
              <a:ext uri="{FF2B5EF4-FFF2-40B4-BE49-F238E27FC236}">
                <a16:creationId xmlns:a16="http://schemas.microsoft.com/office/drawing/2014/main" id="{D1AC93C1-EF06-4649-AB38-8A5025905FBE}"/>
              </a:ext>
            </a:extLst>
          </p:cNvPr>
          <p:cNvSpPr/>
          <p:nvPr/>
        </p:nvSpPr>
        <p:spPr>
          <a:xfrm>
            <a:off x="3162960" y="3325053"/>
            <a:ext cx="935640" cy="359640"/>
          </a:xfrm>
          <a:prstGeom prst="rightArrow">
            <a:avLst>
              <a:gd name="adj1" fmla="val 50000"/>
              <a:gd name="adj2" fmla="val 50000"/>
            </a:avLst>
          </a:prstGeom>
          <a:noFill/>
          <a:ln w="28440">
            <a:solidFill>
              <a:srgbClr val="0070C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0" name="CustomShape 8">
            <a:extLst>
              <a:ext uri="{FF2B5EF4-FFF2-40B4-BE49-F238E27FC236}">
                <a16:creationId xmlns:a16="http://schemas.microsoft.com/office/drawing/2014/main" id="{F7A3F3AF-9B13-42F8-B5A0-D74489A2D148}"/>
              </a:ext>
            </a:extLst>
          </p:cNvPr>
          <p:cNvSpPr/>
          <p:nvPr/>
        </p:nvSpPr>
        <p:spPr>
          <a:xfrm>
            <a:off x="2156040" y="1653933"/>
            <a:ext cx="28198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 err="1">
                <a:solidFill>
                  <a:srgbClr val="000000"/>
                </a:solidFill>
                <a:latin typeface="Cambria"/>
                <a:ea typeface="Cambria"/>
              </a:rPr>
              <a:t>podstawy</a:t>
            </a:r>
            <a:r>
              <a:rPr lang="en-US" sz="1400" b="1" strike="noStrike" spc="-1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lang="en-US" sz="1400" b="1" strike="noStrike" spc="-1" err="1">
                <a:solidFill>
                  <a:srgbClr val="000000"/>
                </a:solidFill>
                <a:latin typeface="Cambria"/>
                <a:ea typeface="Cambria"/>
              </a:rPr>
              <a:t>fizyczne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" name="CustomShape 9">
            <a:extLst>
              <a:ext uri="{FF2B5EF4-FFF2-40B4-BE49-F238E27FC236}">
                <a16:creationId xmlns:a16="http://schemas.microsoft.com/office/drawing/2014/main" id="{17866343-F877-4AB9-90CA-56D045EFE71E}"/>
              </a:ext>
            </a:extLst>
          </p:cNvPr>
          <p:cNvSpPr/>
          <p:nvPr/>
        </p:nvSpPr>
        <p:spPr>
          <a:xfrm>
            <a:off x="2707560" y="2253333"/>
            <a:ext cx="1716840" cy="100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ambria"/>
                <a:ea typeface="Cambria"/>
              </a:rPr>
              <a:t>zewnętrzne pole elektryczne wymusza reorientację dipoli obecnych w badanym materiale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2" name="CustomShape 10">
            <a:extLst>
              <a:ext uri="{FF2B5EF4-FFF2-40B4-BE49-F238E27FC236}">
                <a16:creationId xmlns:a16="http://schemas.microsoft.com/office/drawing/2014/main" id="{FF85E81E-CB37-4652-866A-0EA4A4A8700F}"/>
              </a:ext>
            </a:extLst>
          </p:cNvPr>
          <p:cNvSpPr/>
          <p:nvPr/>
        </p:nvSpPr>
        <p:spPr>
          <a:xfrm>
            <a:off x="1248480" y="3901053"/>
            <a:ext cx="477972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200" b="0" strike="noStrike" spc="-1">
                <a:solidFill>
                  <a:srgbClr val="0070C0"/>
                </a:solidFill>
                <a:latin typeface="Cambria"/>
                <a:ea typeface="Cambria"/>
              </a:rPr>
              <a:t>Jeżeli zewnętrzne pole elektryczne jest polem zmiennym, dipole elektryczne poruszają się tak jak wymuszone oscylatory harmoniczne z tłumieniem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13" name="Obraz 20">
            <a:extLst>
              <a:ext uri="{FF2B5EF4-FFF2-40B4-BE49-F238E27FC236}">
                <a16:creationId xmlns:a16="http://schemas.microsoft.com/office/drawing/2014/main" id="{7DB9B1F0-C289-44AB-BBA7-7E0626A196F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199680" y="4919853"/>
            <a:ext cx="2910240" cy="1970280"/>
          </a:xfrm>
          <a:prstGeom prst="rect">
            <a:avLst/>
          </a:prstGeom>
          <a:ln>
            <a:noFill/>
          </a:ln>
        </p:spPr>
      </p:pic>
      <p:grpSp>
        <p:nvGrpSpPr>
          <p:cNvPr id="14" name="Group 11">
            <a:extLst>
              <a:ext uri="{FF2B5EF4-FFF2-40B4-BE49-F238E27FC236}">
                <a16:creationId xmlns:a16="http://schemas.microsoft.com/office/drawing/2014/main" id="{DCFC8575-8D0D-4101-888E-42B90AA2144C}"/>
              </a:ext>
            </a:extLst>
          </p:cNvPr>
          <p:cNvGrpSpPr/>
          <p:nvPr/>
        </p:nvGrpSpPr>
        <p:grpSpPr>
          <a:xfrm>
            <a:off x="7503225" y="1606682"/>
            <a:ext cx="4398152" cy="5217878"/>
            <a:chOff x="5358240" y="1311840"/>
            <a:chExt cx="3611880" cy="4896360"/>
          </a:xfrm>
        </p:grpSpPr>
        <p:pic>
          <p:nvPicPr>
            <p:cNvPr id="15" name="Obraz 2">
              <a:extLst>
                <a:ext uri="{FF2B5EF4-FFF2-40B4-BE49-F238E27FC236}">
                  <a16:creationId xmlns:a16="http://schemas.microsoft.com/office/drawing/2014/main" id="{B5BCDDA4-4C8E-4115-84C3-AD04A936D12A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5613480" y="1940400"/>
              <a:ext cx="3112200" cy="3339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12">
              <a:extLst>
                <a:ext uri="{FF2B5EF4-FFF2-40B4-BE49-F238E27FC236}">
                  <a16:creationId xmlns:a16="http://schemas.microsoft.com/office/drawing/2014/main" id="{4D38D580-4B3C-4F40-B772-05FB487CC341}"/>
                </a:ext>
              </a:extLst>
            </p:cNvPr>
            <p:cNvSpPr/>
            <p:nvPr/>
          </p:nvSpPr>
          <p:spPr>
            <a:xfrm>
              <a:off x="5406480" y="5239440"/>
              <a:ext cx="3563640" cy="729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50" b="0" strike="noStrike" spc="-1" err="1">
                  <a:solidFill>
                    <a:srgbClr val="000000"/>
                  </a:solidFill>
                  <a:latin typeface="Cambria"/>
                  <a:ea typeface="Cambria"/>
                </a:rPr>
                <a:t>Bukowczan</a:t>
              </a:r>
              <a:r>
                <a:rPr lang="en-US" sz="1050" b="0" strike="noStrike" spc="-1">
                  <a:solidFill>
                    <a:srgbClr val="000000"/>
                  </a:solidFill>
                  <a:latin typeface="Cambria"/>
                  <a:ea typeface="Cambria"/>
                </a:rPr>
                <a:t>, A., </a:t>
              </a:r>
              <a:r>
                <a:rPr lang="en-US" sz="1050" b="0" strike="noStrike" spc="-1" err="1">
                  <a:solidFill>
                    <a:srgbClr val="000000"/>
                  </a:solidFill>
                  <a:latin typeface="Cambria"/>
                  <a:ea typeface="Cambria"/>
                </a:rPr>
                <a:t>Raftopoulos</a:t>
              </a:r>
              <a:r>
                <a:rPr lang="en-US" sz="1050" b="0" strike="noStrike" spc="-1">
                  <a:solidFill>
                    <a:srgbClr val="000000"/>
                  </a:solidFill>
                  <a:latin typeface="Cambria"/>
                  <a:ea typeface="Cambria"/>
                </a:rPr>
                <a:t>, K. N., </a:t>
              </a:r>
              <a:r>
                <a:rPr lang="en-US" sz="1050" b="0" strike="noStrike" spc="-1" err="1">
                  <a:solidFill>
                    <a:srgbClr val="669900"/>
                  </a:solidFill>
                  <a:latin typeface="Cambria"/>
                  <a:ea typeface="Cambria"/>
                </a:rPr>
                <a:t>Nizioł</a:t>
              </a:r>
              <a:r>
                <a:rPr lang="en-US" sz="1050" b="0" strike="noStrike" spc="-1">
                  <a:solidFill>
                    <a:srgbClr val="669900"/>
                  </a:solidFill>
                  <a:latin typeface="Cambria"/>
                  <a:ea typeface="Cambria"/>
                </a:rPr>
                <a:t>, J</a:t>
              </a:r>
              <a:r>
                <a:rPr lang="en-US" sz="1050" b="0" strike="noStrike" spc="-1">
                  <a:solidFill>
                    <a:srgbClr val="000000"/>
                  </a:solidFill>
                  <a:latin typeface="Cambria"/>
                  <a:ea typeface="Cambria"/>
                </a:rPr>
                <a:t>.,</a:t>
              </a:r>
              <a:r>
                <a:rPr lang="en-US" sz="1050" b="0" strike="noStrike" spc="-1" err="1">
                  <a:solidFill>
                    <a:srgbClr val="000000"/>
                  </a:solidFill>
                  <a:latin typeface="Cambria"/>
                  <a:ea typeface="Cambria"/>
                </a:rPr>
                <a:t>Pielichowski</a:t>
              </a:r>
              <a:r>
                <a:rPr lang="en-US" sz="1050" b="0" strike="noStrike" spc="-1">
                  <a:solidFill>
                    <a:srgbClr val="000000"/>
                  </a:solidFill>
                  <a:latin typeface="Cambria"/>
                  <a:ea typeface="Cambria"/>
                </a:rPr>
                <a:t>, K. </a:t>
              </a:r>
              <a:endParaRPr lang="en-US" sz="105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050" b="0" strike="noStrike" spc="-1">
                  <a:solidFill>
                    <a:srgbClr val="000000"/>
                  </a:solidFill>
                  <a:latin typeface="Cambria"/>
                  <a:ea typeface="Cambria"/>
                </a:rPr>
                <a:t>"Molecular mobility of liquid crystalline polyurethanes modified by polyhedral oligomeric </a:t>
              </a:r>
              <a:r>
                <a:rPr lang="en-US" sz="1050" b="0" strike="noStrike" spc="-1" err="1">
                  <a:solidFill>
                    <a:srgbClr val="000000"/>
                  </a:solidFill>
                  <a:latin typeface="Cambria"/>
                  <a:ea typeface="Cambria"/>
                </a:rPr>
                <a:t>silsesquioxanes</a:t>
              </a:r>
              <a:r>
                <a:rPr lang="en-US" sz="1050" b="0" strike="noStrike" spc="-1">
                  <a:solidFill>
                    <a:srgbClr val="000000"/>
                  </a:solidFill>
                  <a:latin typeface="Cambria"/>
                  <a:ea typeface="Cambria"/>
                </a:rPr>
                <a:t>." </a:t>
              </a:r>
              <a:endParaRPr lang="en-US" sz="105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050" b="0" strike="noStrike" spc="-1">
                  <a:solidFill>
                    <a:srgbClr val="000000"/>
                  </a:solidFill>
                  <a:latin typeface="Cambria"/>
                  <a:ea typeface="Cambria"/>
                </a:rPr>
                <a:t>Polymer 277: 125981, (2023)</a:t>
              </a:r>
              <a:endParaRPr lang="en-US" sz="1050" b="0" strike="noStrike" spc="-1">
                <a:latin typeface="Arial"/>
              </a:endParaRPr>
            </a:p>
          </p:txBody>
        </p:sp>
        <p:sp>
          <p:nvSpPr>
            <p:cNvPr id="17" name="CustomShape 13">
              <a:extLst>
                <a:ext uri="{FF2B5EF4-FFF2-40B4-BE49-F238E27FC236}">
                  <a16:creationId xmlns:a16="http://schemas.microsoft.com/office/drawing/2014/main" id="{64EA6D24-81F3-434F-A518-247B0932F49E}"/>
                </a:ext>
              </a:extLst>
            </p:cNvPr>
            <p:cNvSpPr/>
            <p:nvPr/>
          </p:nvSpPr>
          <p:spPr>
            <a:xfrm>
              <a:off x="5648760" y="1370160"/>
              <a:ext cx="3198960" cy="6379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200" b="0" strike="noStrike" spc="-1">
                  <a:solidFill>
                    <a:srgbClr val="000000"/>
                  </a:solidFill>
                  <a:latin typeface="Cambria"/>
                  <a:ea typeface="Cambria"/>
                </a:rPr>
                <a:t>przykład identyfikacji procesów fizykochemicznych zachodzących w pewnym polimerze pod wpływem temperatury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18" name="CustomShape 14">
              <a:extLst>
                <a:ext uri="{FF2B5EF4-FFF2-40B4-BE49-F238E27FC236}">
                  <a16:creationId xmlns:a16="http://schemas.microsoft.com/office/drawing/2014/main" id="{23A5676B-7854-477B-83F7-4994D60BC94F}"/>
                </a:ext>
              </a:extLst>
            </p:cNvPr>
            <p:cNvSpPr/>
            <p:nvPr/>
          </p:nvSpPr>
          <p:spPr>
            <a:xfrm>
              <a:off x="5358240" y="1311840"/>
              <a:ext cx="3611880" cy="4896360"/>
            </a:xfrm>
            <a:prstGeom prst="roundRect">
              <a:avLst>
                <a:gd name="adj" fmla="val 7998"/>
              </a:avLst>
            </a:prstGeom>
            <a:noFill/>
            <a:ln w="1908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l-PL"/>
            </a:p>
          </p:txBody>
        </p:sp>
      </p:grpSp>
      <p:pic>
        <p:nvPicPr>
          <p:cNvPr id="19" name="Obraz 24">
            <a:extLst>
              <a:ext uri="{FF2B5EF4-FFF2-40B4-BE49-F238E27FC236}">
                <a16:creationId xmlns:a16="http://schemas.microsoft.com/office/drawing/2014/main" id="{21F390D1-C7BF-4581-BD0F-2B808AB3D3E2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561560" y="1708653"/>
            <a:ext cx="1370520" cy="2147400"/>
          </a:xfrm>
          <a:prstGeom prst="rect">
            <a:avLst/>
          </a:prstGeom>
          <a:ln>
            <a:noFill/>
          </a:ln>
        </p:spPr>
      </p:pic>
      <p:sp>
        <p:nvSpPr>
          <p:cNvPr id="20" name="CustomShape 15">
            <a:extLst>
              <a:ext uri="{FF2B5EF4-FFF2-40B4-BE49-F238E27FC236}">
                <a16:creationId xmlns:a16="http://schemas.microsoft.com/office/drawing/2014/main" id="{D96A7B38-BBE8-4DEF-B3C2-7395441EB1F5}"/>
              </a:ext>
            </a:extLst>
          </p:cNvPr>
          <p:cNvSpPr/>
          <p:nvPr/>
        </p:nvSpPr>
        <p:spPr>
          <a:xfrm>
            <a:off x="1051560" y="4827333"/>
            <a:ext cx="169920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8000"/>
                </a:solidFill>
                <a:latin typeface="Cambria"/>
                <a:ea typeface="Cambria"/>
              </a:rPr>
              <a:t>Tłumienie zależy od tego, w jaki sposób dany dipol oddziałuje ze swoim otoczeniem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1" name="CustomShape 16">
            <a:extLst>
              <a:ext uri="{FF2B5EF4-FFF2-40B4-BE49-F238E27FC236}">
                <a16:creationId xmlns:a16="http://schemas.microsoft.com/office/drawing/2014/main" id="{3E9D0D14-45EE-4203-86A7-DD0EC3DA0CE6}"/>
              </a:ext>
            </a:extLst>
          </p:cNvPr>
          <p:cNvSpPr/>
          <p:nvPr/>
        </p:nvSpPr>
        <p:spPr>
          <a:xfrm>
            <a:off x="1038240" y="5771253"/>
            <a:ext cx="169920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200" b="0" strike="noStrike" spc="-1" err="1">
                <a:solidFill>
                  <a:srgbClr val="008000"/>
                </a:solidFill>
                <a:latin typeface="Cambria"/>
                <a:ea typeface="Cambria"/>
              </a:rPr>
              <a:t>Zmiany</a:t>
            </a:r>
            <a:r>
              <a:rPr lang="en-US" sz="1200" b="0" strike="noStrike" spc="-1">
                <a:solidFill>
                  <a:srgbClr val="008000"/>
                </a:solidFill>
                <a:latin typeface="Cambria"/>
                <a:ea typeface="Cambria"/>
              </a:rPr>
              <a:t> </a:t>
            </a:r>
            <a:r>
              <a:rPr lang="en-US" sz="1200" b="0" strike="noStrike" spc="-1" err="1">
                <a:solidFill>
                  <a:srgbClr val="008000"/>
                </a:solidFill>
                <a:latin typeface="Cambria"/>
                <a:ea typeface="Cambria"/>
              </a:rPr>
              <a:t>zespolonej</a:t>
            </a:r>
            <a:r>
              <a:rPr lang="en-US" sz="1200" b="0" strike="noStrike" spc="-1">
                <a:solidFill>
                  <a:srgbClr val="008000"/>
                </a:solidFill>
                <a:latin typeface="Cambria"/>
                <a:ea typeface="Cambria"/>
              </a:rPr>
              <a:t> </a:t>
            </a:r>
            <a:r>
              <a:rPr lang="en-US" sz="1200" b="0" strike="noStrike" spc="-1" err="1">
                <a:solidFill>
                  <a:srgbClr val="008000"/>
                </a:solidFill>
                <a:latin typeface="Cambria"/>
                <a:ea typeface="Cambria"/>
              </a:rPr>
              <a:t>stałej</a:t>
            </a:r>
            <a:r>
              <a:rPr lang="en-US" sz="1200" b="0" strike="noStrike" spc="-1">
                <a:solidFill>
                  <a:srgbClr val="008000"/>
                </a:solidFill>
                <a:latin typeface="Cambria"/>
                <a:ea typeface="Cambria"/>
              </a:rPr>
              <a:t> </a:t>
            </a:r>
            <a:r>
              <a:rPr lang="en-US" sz="1200" b="0" strike="noStrike" spc="-1" err="1">
                <a:solidFill>
                  <a:srgbClr val="008000"/>
                </a:solidFill>
                <a:latin typeface="Cambria"/>
                <a:ea typeface="Cambria"/>
              </a:rPr>
              <a:t>dielektrycznej</a:t>
            </a:r>
            <a:r>
              <a:rPr lang="en-US" sz="1200" b="0" strike="noStrike" spc="-1">
                <a:solidFill>
                  <a:srgbClr val="008000"/>
                </a:solidFill>
                <a:latin typeface="Cambria"/>
                <a:ea typeface="Cambria"/>
              </a:rPr>
              <a:t> w </a:t>
            </a:r>
            <a:r>
              <a:rPr lang="en-US" sz="1200" b="0" strike="noStrike" spc="-1" err="1">
                <a:solidFill>
                  <a:srgbClr val="008000"/>
                </a:solidFill>
                <a:latin typeface="Cambria"/>
                <a:ea typeface="Cambria"/>
              </a:rPr>
              <a:t>funkcji</a:t>
            </a:r>
            <a:r>
              <a:rPr lang="en-US" sz="1200" b="0" strike="noStrike" spc="-1">
                <a:solidFill>
                  <a:srgbClr val="008000"/>
                </a:solidFill>
                <a:latin typeface="Cambria"/>
                <a:ea typeface="Cambria"/>
              </a:rPr>
              <a:t> </a:t>
            </a:r>
            <a:r>
              <a:rPr lang="en-US" sz="1200" b="0" strike="noStrike" spc="-1" err="1">
                <a:solidFill>
                  <a:srgbClr val="008000"/>
                </a:solidFill>
                <a:latin typeface="Cambria"/>
                <a:ea typeface="Cambria"/>
              </a:rPr>
              <a:t>częstotliwości</a:t>
            </a:r>
            <a:r>
              <a:rPr lang="en-US" sz="1200" b="0" strike="noStrike" spc="-1">
                <a:solidFill>
                  <a:srgbClr val="008000"/>
                </a:solidFill>
                <a:latin typeface="Cambria"/>
                <a:ea typeface="Cambria"/>
              </a:rPr>
              <a:t> </a:t>
            </a:r>
            <a:r>
              <a:rPr lang="en-US" sz="1200" b="0" strike="noStrike" spc="-1" err="1">
                <a:solidFill>
                  <a:srgbClr val="008000"/>
                </a:solidFill>
                <a:latin typeface="Cambria"/>
                <a:ea typeface="Cambria"/>
              </a:rPr>
              <a:t>pola</a:t>
            </a:r>
            <a:r>
              <a:rPr lang="en-US" sz="1200" b="0" strike="noStrike" spc="-1">
                <a:solidFill>
                  <a:srgbClr val="008000"/>
                </a:solidFill>
                <a:latin typeface="Cambria"/>
                <a:ea typeface="Cambria"/>
              </a:rPr>
              <a:t> </a:t>
            </a:r>
            <a:r>
              <a:rPr lang="en-US" sz="1200" b="0" strike="noStrike" spc="-1" err="1">
                <a:solidFill>
                  <a:srgbClr val="008000"/>
                </a:solidFill>
                <a:latin typeface="Cambria"/>
                <a:ea typeface="Cambria"/>
              </a:rPr>
              <a:t>niosą</a:t>
            </a:r>
            <a:r>
              <a:rPr lang="en-US" sz="1200" b="0" strike="noStrike" spc="-1">
                <a:solidFill>
                  <a:srgbClr val="008000"/>
                </a:solidFill>
                <a:latin typeface="Cambria"/>
                <a:ea typeface="Cambria"/>
              </a:rPr>
              <a:t> </a:t>
            </a:r>
            <a:r>
              <a:rPr lang="en-US" sz="1200" b="0" strike="noStrike" spc="-1" err="1">
                <a:solidFill>
                  <a:srgbClr val="008000"/>
                </a:solidFill>
                <a:latin typeface="Cambria"/>
                <a:ea typeface="Cambria"/>
              </a:rPr>
              <a:t>informacje</a:t>
            </a:r>
            <a:r>
              <a:rPr lang="en-US" sz="1200" b="0" strike="noStrike" spc="-1">
                <a:solidFill>
                  <a:srgbClr val="008000"/>
                </a:solidFill>
                <a:latin typeface="Cambria"/>
                <a:ea typeface="Cambria"/>
              </a:rPr>
              <a:t> o </a:t>
            </a:r>
            <a:r>
              <a:rPr lang="en-US" sz="1200" b="0" strike="noStrike" spc="-1" err="1">
                <a:solidFill>
                  <a:srgbClr val="008000"/>
                </a:solidFill>
                <a:latin typeface="Cambria"/>
                <a:ea typeface="Cambria"/>
              </a:rPr>
              <a:t>rodzaju</a:t>
            </a:r>
            <a:r>
              <a:rPr lang="en-US" sz="1200" b="0" strike="noStrike" spc="-1">
                <a:solidFill>
                  <a:srgbClr val="008000"/>
                </a:solidFill>
                <a:latin typeface="Cambria"/>
                <a:ea typeface="Cambria"/>
              </a:rPr>
              <a:t> </a:t>
            </a:r>
            <a:r>
              <a:rPr lang="en-US" sz="1200" b="0" strike="noStrike" spc="-1" err="1">
                <a:solidFill>
                  <a:srgbClr val="008000"/>
                </a:solidFill>
                <a:latin typeface="Cambria"/>
                <a:ea typeface="Cambria"/>
              </a:rPr>
              <a:t>takich</a:t>
            </a:r>
            <a:r>
              <a:rPr lang="en-US" sz="1200" b="0" strike="noStrike" spc="-1">
                <a:solidFill>
                  <a:srgbClr val="008000"/>
                </a:solidFill>
                <a:latin typeface="Cambria"/>
                <a:ea typeface="Cambria"/>
              </a:rPr>
              <a:t> </a:t>
            </a:r>
            <a:r>
              <a:rPr lang="en-US" sz="1200" b="0" strike="noStrike" spc="-1" err="1">
                <a:solidFill>
                  <a:srgbClr val="008000"/>
                </a:solidFill>
                <a:latin typeface="Cambria"/>
                <a:ea typeface="Cambria"/>
              </a:rPr>
              <a:t>oddziaływań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2" name="CustomShape 17">
            <a:extLst>
              <a:ext uri="{FF2B5EF4-FFF2-40B4-BE49-F238E27FC236}">
                <a16:creationId xmlns:a16="http://schemas.microsoft.com/office/drawing/2014/main" id="{86D64376-9903-4163-891C-DADED7257853}"/>
              </a:ext>
            </a:extLst>
          </p:cNvPr>
          <p:cNvSpPr/>
          <p:nvPr/>
        </p:nvSpPr>
        <p:spPr>
          <a:xfrm>
            <a:off x="2746440" y="5632293"/>
            <a:ext cx="388080" cy="359640"/>
          </a:xfrm>
          <a:prstGeom prst="rightArrow">
            <a:avLst>
              <a:gd name="adj1" fmla="val 50000"/>
              <a:gd name="adj2" fmla="val 50000"/>
            </a:avLst>
          </a:prstGeom>
          <a:noFill/>
          <a:ln w="28440">
            <a:solidFill>
              <a:srgbClr val="0070C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3" name="CustomShape 18">
            <a:extLst>
              <a:ext uri="{FF2B5EF4-FFF2-40B4-BE49-F238E27FC236}">
                <a16:creationId xmlns:a16="http://schemas.microsoft.com/office/drawing/2014/main" id="{A297CCBE-6742-4FDD-81E1-7514D62A29D9}"/>
              </a:ext>
            </a:extLst>
          </p:cNvPr>
          <p:cNvSpPr/>
          <p:nvPr/>
        </p:nvSpPr>
        <p:spPr>
          <a:xfrm>
            <a:off x="3759840" y="4365813"/>
            <a:ext cx="2268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200" b="0" strike="noStrike" spc="-1">
                <a:solidFill>
                  <a:srgbClr val="FF3300"/>
                </a:solidFill>
                <a:latin typeface="Cambria"/>
                <a:ea typeface="Cambria"/>
              </a:rPr>
              <a:t>Rodzaj i ilość dipoli zależy od budowy chemicznej materiału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7FE258D9-31EA-4EA1-AEB8-9ED4DF9536AC}"/>
              </a:ext>
            </a:extLst>
          </p:cNvPr>
          <p:cNvSpPr txBox="1"/>
          <p:nvPr/>
        </p:nvSpPr>
        <p:spPr>
          <a:xfrm>
            <a:off x="1868048" y="789447"/>
            <a:ext cx="108973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+mj-lt"/>
                <a:ea typeface="Verdana" panose="020B0604030504040204" pitchFamily="34" charset="0"/>
              </a:rPr>
              <a:t>Zespół: Prof. Andrzej </a:t>
            </a:r>
            <a:r>
              <a:rPr lang="pl-PL" sz="1600" dirty="0" err="1">
                <a:latin typeface="+mj-lt"/>
                <a:ea typeface="Verdana" panose="020B0604030504040204" pitchFamily="34" charset="0"/>
              </a:rPr>
              <a:t>Bernasik</a:t>
            </a:r>
            <a:r>
              <a:rPr lang="pl-PL" sz="1600" dirty="0">
                <a:latin typeface="+mj-lt"/>
                <a:ea typeface="Verdana" panose="020B0604030504040204" pitchFamily="34" charset="0"/>
              </a:rPr>
              <a:t>, Prof. Wojciech </a:t>
            </a:r>
            <a:r>
              <a:rPr lang="pl-PL" sz="1600" dirty="0" err="1">
                <a:latin typeface="+mj-lt"/>
                <a:ea typeface="Verdana" panose="020B0604030504040204" pitchFamily="34" charset="0"/>
              </a:rPr>
              <a:t>Łużny</a:t>
            </a:r>
            <a:r>
              <a:rPr lang="pl-PL" sz="1600" dirty="0">
                <a:latin typeface="+mj-lt"/>
                <a:ea typeface="Verdana" panose="020B0604030504040204" pitchFamily="34" charset="0"/>
              </a:rPr>
              <a:t>, Dr hab. Jacek Nizioł, Dr hab. inż. Jakub Haberko, Dr inż. Maciej </a:t>
            </a:r>
            <a:r>
              <a:rPr lang="pl-PL" sz="1600" dirty="0" err="1">
                <a:latin typeface="+mj-lt"/>
                <a:ea typeface="Verdana" panose="020B0604030504040204" pitchFamily="34" charset="0"/>
              </a:rPr>
              <a:t>Śniechowski</a:t>
            </a:r>
            <a:endParaRPr lang="pl-PL" sz="1600" dirty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8FB778B8-75CC-43C4-9F30-180505C2A2E1}"/>
              </a:ext>
            </a:extLst>
          </p:cNvPr>
          <p:cNvSpPr/>
          <p:nvPr/>
        </p:nvSpPr>
        <p:spPr>
          <a:xfrm>
            <a:off x="1051560" y="1559161"/>
            <a:ext cx="5473065" cy="536781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007015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 - Default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1362</Words>
  <Application>Microsoft Office PowerPoint</Application>
  <PresentationFormat>Niestandardowy</PresentationFormat>
  <Paragraphs>199</Paragraphs>
  <Slides>13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13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Cambria</vt:lpstr>
      <vt:lpstr>Candara</vt:lpstr>
      <vt:lpstr>Helvetica Neue</vt:lpstr>
      <vt:lpstr>Times New Roman</vt:lpstr>
      <vt:lpstr>Verdana</vt:lpstr>
      <vt:lpstr>WenQuanYi Zen Hei Sharp</vt:lpstr>
      <vt:lpstr>Wingdings</vt:lpstr>
      <vt:lpstr>Blank Presentation - Default</vt:lpstr>
      <vt:lpstr>Blank Presentation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Maciek</dc:creator>
  <cp:lastModifiedBy>Jakub Haberko</cp:lastModifiedBy>
  <cp:revision>39</cp:revision>
  <dcterms:modified xsi:type="dcterms:W3CDTF">2026-01-19T11:33:11Z</dcterms:modified>
</cp:coreProperties>
</file>