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4" r:id="rId4"/>
  </p:sldMasterIdLst>
  <p:notesMasterIdLst>
    <p:notesMasterId r:id="rId18"/>
  </p:notesMasterIdLst>
  <p:handoutMasterIdLst>
    <p:handoutMasterId r:id="rId19"/>
  </p:handoutMasterIdLst>
  <p:sldIdLst>
    <p:sldId id="256" r:id="rId5"/>
    <p:sldId id="275" r:id="rId6"/>
    <p:sldId id="286" r:id="rId7"/>
    <p:sldId id="279" r:id="rId8"/>
    <p:sldId id="287" r:id="rId9"/>
    <p:sldId id="288" r:id="rId10"/>
    <p:sldId id="281" r:id="rId11"/>
    <p:sldId id="283" r:id="rId12"/>
    <p:sldId id="289" r:id="rId13"/>
    <p:sldId id="284" r:id="rId14"/>
    <p:sldId id="290" r:id="rId15"/>
    <p:sldId id="291" r:id="rId16"/>
    <p:sldId id="293" r:id="rId17"/>
  </p:sldIdLst>
  <p:sldSz cx="12192000" cy="6858000"/>
  <p:notesSz cx="6858000" cy="9144000"/>
  <p:defaultTextStyle>
    <a:defPPr rtl="0"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8340F0-6047-4662-A201-663AEFEA8D8C}" v="32" dt="2021-04-26T13:46:13.3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4641" autoAdjust="0"/>
  </p:normalViewPr>
  <p:slideViewPr>
    <p:cSldViewPr snapToGrid="0" snapToObjects="1">
      <p:cViewPr varScale="1">
        <p:scale>
          <a:sx n="76" d="100"/>
          <a:sy n="76" d="100"/>
        </p:scale>
        <p:origin x="-108" y="-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403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weł Sobkowicz" userId="90e9e7e25928f9ad" providerId="LiveId" clId="{718340F0-6047-4662-A201-663AEFEA8D8C}"/>
    <pc:docChg chg="undo custSel addSld delSld modSld sldOrd">
      <pc:chgData name="Paweł Sobkowicz" userId="90e9e7e25928f9ad" providerId="LiveId" clId="{718340F0-6047-4662-A201-663AEFEA8D8C}" dt="2021-04-26T13:46:13.298" v="2961" actId="14100"/>
      <pc:docMkLst>
        <pc:docMk/>
      </pc:docMkLst>
      <pc:sldChg chg="modSp mod">
        <pc:chgData name="Paweł Sobkowicz" userId="90e9e7e25928f9ad" providerId="LiveId" clId="{718340F0-6047-4662-A201-663AEFEA8D8C}" dt="2021-04-23T08:39:09.791" v="42" actId="20577"/>
        <pc:sldMkLst>
          <pc:docMk/>
          <pc:sldMk cId="3417721485" sldId="256"/>
        </pc:sldMkLst>
        <pc:spChg chg="mod">
          <ac:chgData name="Paweł Sobkowicz" userId="90e9e7e25928f9ad" providerId="LiveId" clId="{718340F0-6047-4662-A201-663AEFEA8D8C}" dt="2021-04-23T08:38:53.464" v="9" actId="14100"/>
          <ac:spMkLst>
            <pc:docMk/>
            <pc:sldMk cId="3417721485" sldId="256"/>
            <ac:spMk id="2" creationId="{340C7600-5BA8-4A54-887F-74AF87750A31}"/>
          </ac:spMkLst>
        </pc:spChg>
        <pc:spChg chg="mod">
          <ac:chgData name="Paweł Sobkowicz" userId="90e9e7e25928f9ad" providerId="LiveId" clId="{718340F0-6047-4662-A201-663AEFEA8D8C}" dt="2021-04-23T08:39:09.791" v="42" actId="20577"/>
          <ac:spMkLst>
            <pc:docMk/>
            <pc:sldMk cId="3417721485" sldId="256"/>
            <ac:spMk id="3" creationId="{AE584786-6548-4BB4-95FD-977AD1F362C6}"/>
          </ac:spMkLst>
        </pc:spChg>
      </pc:sldChg>
      <pc:sldChg chg="del">
        <pc:chgData name="Paweł Sobkowicz" userId="90e9e7e25928f9ad" providerId="LiveId" clId="{718340F0-6047-4662-A201-663AEFEA8D8C}" dt="2021-04-23T08:36:53.656" v="0" actId="47"/>
        <pc:sldMkLst>
          <pc:docMk/>
          <pc:sldMk cId="1429390259" sldId="260"/>
        </pc:sldMkLst>
      </pc:sldChg>
      <pc:sldChg chg="del">
        <pc:chgData name="Paweł Sobkowicz" userId="90e9e7e25928f9ad" providerId="LiveId" clId="{718340F0-6047-4662-A201-663AEFEA8D8C}" dt="2021-04-23T08:36:55.557" v="1" actId="47"/>
        <pc:sldMkLst>
          <pc:docMk/>
          <pc:sldMk cId="1974828406" sldId="264"/>
        </pc:sldMkLst>
      </pc:sldChg>
      <pc:sldChg chg="del">
        <pc:chgData name="Paweł Sobkowicz" userId="90e9e7e25928f9ad" providerId="LiveId" clId="{718340F0-6047-4662-A201-663AEFEA8D8C}" dt="2021-04-25T12:00:26.720" v="1668" actId="47"/>
        <pc:sldMkLst>
          <pc:docMk/>
          <pc:sldMk cId="2939930866" sldId="274"/>
        </pc:sldMkLst>
      </pc:sldChg>
      <pc:sldChg chg="del">
        <pc:chgData name="Paweł Sobkowicz" userId="90e9e7e25928f9ad" providerId="LiveId" clId="{718340F0-6047-4662-A201-663AEFEA8D8C}" dt="2021-04-25T12:00:20.894" v="1667" actId="47"/>
        <pc:sldMkLst>
          <pc:docMk/>
          <pc:sldMk cId="2776405412" sldId="278"/>
        </pc:sldMkLst>
      </pc:sldChg>
      <pc:sldChg chg="addSp delSp modSp new mod">
        <pc:chgData name="Paweł Sobkowicz" userId="90e9e7e25928f9ad" providerId="LiveId" clId="{718340F0-6047-4662-A201-663AEFEA8D8C}" dt="2021-04-25T11:35:37.749" v="258" actId="1076"/>
        <pc:sldMkLst>
          <pc:docMk/>
          <pc:sldMk cId="2831368248" sldId="279"/>
        </pc:sldMkLst>
        <pc:spChg chg="mod">
          <ac:chgData name="Paweł Sobkowicz" userId="90e9e7e25928f9ad" providerId="LiveId" clId="{718340F0-6047-4662-A201-663AEFEA8D8C}" dt="2021-04-23T08:39:28.610" v="71" actId="20577"/>
          <ac:spMkLst>
            <pc:docMk/>
            <pc:sldMk cId="2831368248" sldId="279"/>
            <ac:spMk id="2" creationId="{FA866FC9-E468-4A45-8455-FC846C64EBF2}"/>
          </ac:spMkLst>
        </pc:spChg>
        <pc:spChg chg="del mod">
          <ac:chgData name="Paweł Sobkowicz" userId="90e9e7e25928f9ad" providerId="LiveId" clId="{718340F0-6047-4662-A201-663AEFEA8D8C}" dt="2021-04-25T11:31:21.597" v="205" actId="478"/>
          <ac:spMkLst>
            <pc:docMk/>
            <pc:sldMk cId="2831368248" sldId="279"/>
            <ac:spMk id="3" creationId="{E766F338-0F3B-4FB5-BC71-6291CB96745D}"/>
          </ac:spMkLst>
        </pc:spChg>
        <pc:spChg chg="add mod">
          <ac:chgData name="Paweł Sobkowicz" userId="90e9e7e25928f9ad" providerId="LiveId" clId="{718340F0-6047-4662-A201-663AEFEA8D8C}" dt="2021-04-25T11:35:37.749" v="258" actId="1076"/>
          <ac:spMkLst>
            <pc:docMk/>
            <pc:sldMk cId="2831368248" sldId="279"/>
            <ac:spMk id="8" creationId="{4988C9D5-A998-4B81-AD01-ADAA409D8C24}"/>
          </ac:spMkLst>
        </pc:spChg>
        <pc:picChg chg="add mod">
          <ac:chgData name="Paweł Sobkowicz" userId="90e9e7e25928f9ad" providerId="LiveId" clId="{718340F0-6047-4662-A201-663AEFEA8D8C}" dt="2021-04-25T11:32:07.373" v="212" actId="14100"/>
          <ac:picMkLst>
            <pc:docMk/>
            <pc:sldMk cId="2831368248" sldId="279"/>
            <ac:picMk id="5" creationId="{B1948A3B-0243-40D2-A62C-95FEB5E8B976}"/>
          </ac:picMkLst>
        </pc:picChg>
        <pc:picChg chg="add mod">
          <ac:chgData name="Paweł Sobkowicz" userId="90e9e7e25928f9ad" providerId="LiveId" clId="{718340F0-6047-4662-A201-663AEFEA8D8C}" dt="2021-04-25T11:35:27.612" v="257" actId="14100"/>
          <ac:picMkLst>
            <pc:docMk/>
            <pc:sldMk cId="2831368248" sldId="279"/>
            <ac:picMk id="7" creationId="{5FD181CF-EBC8-42A8-A530-EBAF2EC553D1}"/>
          </ac:picMkLst>
        </pc:picChg>
      </pc:sldChg>
      <pc:sldChg chg="modSp add del mod">
        <pc:chgData name="Paweł Sobkowicz" userId="90e9e7e25928f9ad" providerId="LiveId" clId="{718340F0-6047-4662-A201-663AEFEA8D8C}" dt="2021-04-25T11:36:43.499" v="280" actId="47"/>
        <pc:sldMkLst>
          <pc:docMk/>
          <pc:sldMk cId="2112041997" sldId="280"/>
        </pc:sldMkLst>
        <pc:spChg chg="mod">
          <ac:chgData name="Paweł Sobkowicz" userId="90e9e7e25928f9ad" providerId="LiveId" clId="{718340F0-6047-4662-A201-663AEFEA8D8C}" dt="2021-04-23T08:41:35.888" v="112" actId="20577"/>
          <ac:spMkLst>
            <pc:docMk/>
            <pc:sldMk cId="2112041997" sldId="280"/>
            <ac:spMk id="2" creationId="{FA866FC9-E468-4A45-8455-FC846C64EBF2}"/>
          </ac:spMkLst>
        </pc:spChg>
      </pc:sldChg>
      <pc:sldChg chg="modSp add mod">
        <pc:chgData name="Paweł Sobkowicz" userId="90e9e7e25928f9ad" providerId="LiveId" clId="{718340F0-6047-4662-A201-663AEFEA8D8C}" dt="2021-04-25T11:54:12.284" v="1323" actId="20577"/>
        <pc:sldMkLst>
          <pc:docMk/>
          <pc:sldMk cId="3363642594" sldId="281"/>
        </pc:sldMkLst>
        <pc:spChg chg="mod">
          <ac:chgData name="Paweł Sobkowicz" userId="90e9e7e25928f9ad" providerId="LiveId" clId="{718340F0-6047-4662-A201-663AEFEA8D8C}" dt="2021-04-23T08:42:19.217" v="126" actId="20577"/>
          <ac:spMkLst>
            <pc:docMk/>
            <pc:sldMk cId="3363642594" sldId="281"/>
            <ac:spMk id="2" creationId="{FA866FC9-E468-4A45-8455-FC846C64EBF2}"/>
          </ac:spMkLst>
        </pc:spChg>
        <pc:spChg chg="mod">
          <ac:chgData name="Paweł Sobkowicz" userId="90e9e7e25928f9ad" providerId="LiveId" clId="{718340F0-6047-4662-A201-663AEFEA8D8C}" dt="2021-04-25T11:54:12.284" v="1323" actId="20577"/>
          <ac:spMkLst>
            <pc:docMk/>
            <pc:sldMk cId="3363642594" sldId="281"/>
            <ac:spMk id="3" creationId="{E766F338-0F3B-4FB5-BC71-6291CB96745D}"/>
          </ac:spMkLst>
        </pc:spChg>
      </pc:sldChg>
      <pc:sldChg chg="modSp add del mod">
        <pc:chgData name="Paweł Sobkowicz" userId="90e9e7e25928f9ad" providerId="LiveId" clId="{718340F0-6047-4662-A201-663AEFEA8D8C}" dt="2021-04-25T12:00:38.912" v="1669" actId="47"/>
        <pc:sldMkLst>
          <pc:docMk/>
          <pc:sldMk cId="2436862140" sldId="282"/>
        </pc:sldMkLst>
        <pc:spChg chg="mod">
          <ac:chgData name="Paweł Sobkowicz" userId="90e9e7e25928f9ad" providerId="LiveId" clId="{718340F0-6047-4662-A201-663AEFEA8D8C}" dt="2021-04-23T08:42:29.029" v="143" actId="20577"/>
          <ac:spMkLst>
            <pc:docMk/>
            <pc:sldMk cId="2436862140" sldId="282"/>
            <ac:spMk id="2" creationId="{FA866FC9-E468-4A45-8455-FC846C64EBF2}"/>
          </ac:spMkLst>
        </pc:spChg>
      </pc:sldChg>
      <pc:sldChg chg="addSp modSp add mod">
        <pc:chgData name="Paweł Sobkowicz" userId="90e9e7e25928f9ad" providerId="LiveId" clId="{718340F0-6047-4662-A201-663AEFEA8D8C}" dt="2021-04-25T11:59:55.579" v="1666" actId="20577"/>
        <pc:sldMkLst>
          <pc:docMk/>
          <pc:sldMk cId="2145209796" sldId="283"/>
        </pc:sldMkLst>
        <pc:spChg chg="mod">
          <ac:chgData name="Paweł Sobkowicz" userId="90e9e7e25928f9ad" providerId="LiveId" clId="{718340F0-6047-4662-A201-663AEFEA8D8C}" dt="2021-04-23T08:48:38.790" v="151" actId="20577"/>
          <ac:spMkLst>
            <pc:docMk/>
            <pc:sldMk cId="2145209796" sldId="283"/>
            <ac:spMk id="2" creationId="{FA866FC9-E468-4A45-8455-FC846C64EBF2}"/>
          </ac:spMkLst>
        </pc:spChg>
        <pc:spChg chg="mod">
          <ac:chgData name="Paweł Sobkowicz" userId="90e9e7e25928f9ad" providerId="LiveId" clId="{718340F0-6047-4662-A201-663AEFEA8D8C}" dt="2021-04-25T11:59:55.579" v="1666" actId="20577"/>
          <ac:spMkLst>
            <pc:docMk/>
            <pc:sldMk cId="2145209796" sldId="283"/>
            <ac:spMk id="3" creationId="{E766F338-0F3B-4FB5-BC71-6291CB96745D}"/>
          </ac:spMkLst>
        </pc:spChg>
        <pc:picChg chg="add mod">
          <ac:chgData name="Paweł Sobkowicz" userId="90e9e7e25928f9ad" providerId="LiveId" clId="{718340F0-6047-4662-A201-663AEFEA8D8C}" dt="2021-04-25T11:55:31.962" v="1325" actId="1076"/>
          <ac:picMkLst>
            <pc:docMk/>
            <pc:sldMk cId="2145209796" sldId="283"/>
            <ac:picMk id="5" creationId="{0338C5AD-AC19-4DA3-A7A8-28593D5D447A}"/>
          </ac:picMkLst>
        </pc:picChg>
      </pc:sldChg>
      <pc:sldChg chg="addSp delSp modSp add mod ord">
        <pc:chgData name="Paweł Sobkowicz" userId="90e9e7e25928f9ad" providerId="LiveId" clId="{718340F0-6047-4662-A201-663AEFEA8D8C}" dt="2021-04-25T12:05:48.060" v="1721" actId="20577"/>
        <pc:sldMkLst>
          <pc:docMk/>
          <pc:sldMk cId="500513638" sldId="284"/>
        </pc:sldMkLst>
        <pc:spChg chg="mod">
          <ac:chgData name="Paweł Sobkowicz" userId="90e9e7e25928f9ad" providerId="LiveId" clId="{718340F0-6047-4662-A201-663AEFEA8D8C}" dt="2021-04-25T12:05:48.060" v="1721" actId="20577"/>
          <ac:spMkLst>
            <pc:docMk/>
            <pc:sldMk cId="500513638" sldId="284"/>
            <ac:spMk id="2" creationId="{FA866FC9-E468-4A45-8455-FC846C64EBF2}"/>
          </ac:spMkLst>
        </pc:spChg>
        <pc:spChg chg="del">
          <ac:chgData name="Paweł Sobkowicz" userId="90e9e7e25928f9ad" providerId="LiveId" clId="{718340F0-6047-4662-A201-663AEFEA8D8C}" dt="2021-04-25T12:01:38.597" v="1673" actId="478"/>
          <ac:spMkLst>
            <pc:docMk/>
            <pc:sldMk cId="500513638" sldId="284"/>
            <ac:spMk id="3" creationId="{E766F338-0F3B-4FB5-BC71-6291CB96745D}"/>
          </ac:spMkLst>
        </pc:spChg>
        <pc:picChg chg="add del mod">
          <ac:chgData name="Paweł Sobkowicz" userId="90e9e7e25928f9ad" providerId="LiveId" clId="{718340F0-6047-4662-A201-663AEFEA8D8C}" dt="2021-04-25T12:02:25.819" v="1680" actId="478"/>
          <ac:picMkLst>
            <pc:docMk/>
            <pc:sldMk cId="500513638" sldId="284"/>
            <ac:picMk id="5" creationId="{0B1AA5F5-9431-404E-91B5-7A9244A29A27}"/>
          </ac:picMkLst>
        </pc:picChg>
        <pc:picChg chg="add mod">
          <ac:chgData name="Paweł Sobkowicz" userId="90e9e7e25928f9ad" providerId="LiveId" clId="{718340F0-6047-4662-A201-663AEFEA8D8C}" dt="2021-04-25T12:03:57.457" v="1688" actId="1076"/>
          <ac:picMkLst>
            <pc:docMk/>
            <pc:sldMk cId="500513638" sldId="284"/>
            <ac:picMk id="7" creationId="{13B20202-8B59-401B-9352-322E2720B85E}"/>
          </ac:picMkLst>
        </pc:picChg>
        <pc:picChg chg="add mod">
          <ac:chgData name="Paweł Sobkowicz" userId="90e9e7e25928f9ad" providerId="LiveId" clId="{718340F0-6047-4662-A201-663AEFEA8D8C}" dt="2021-04-25T12:03:54.008" v="1687" actId="14100"/>
          <ac:picMkLst>
            <pc:docMk/>
            <pc:sldMk cId="500513638" sldId="284"/>
            <ac:picMk id="9" creationId="{A0CAA4BB-053A-4D4F-9B27-4BEC5AC8D1DE}"/>
          </ac:picMkLst>
        </pc:picChg>
      </pc:sldChg>
      <pc:sldChg chg="delSp add del mod ord">
        <pc:chgData name="Paweł Sobkowicz" userId="90e9e7e25928f9ad" providerId="LiveId" clId="{718340F0-6047-4662-A201-663AEFEA8D8C}" dt="2021-04-25T11:36:45.084" v="281" actId="47"/>
        <pc:sldMkLst>
          <pc:docMk/>
          <pc:sldMk cId="1199358487" sldId="285"/>
        </pc:sldMkLst>
        <pc:spChg chg="del">
          <ac:chgData name="Paweł Sobkowicz" userId="90e9e7e25928f9ad" providerId="LiveId" clId="{718340F0-6047-4662-A201-663AEFEA8D8C}" dt="2021-04-25T11:25:22.824" v="160" actId="478"/>
          <ac:spMkLst>
            <pc:docMk/>
            <pc:sldMk cId="1199358487" sldId="285"/>
            <ac:spMk id="3" creationId="{E766F338-0F3B-4FB5-BC71-6291CB96745D}"/>
          </ac:spMkLst>
        </pc:spChg>
      </pc:sldChg>
      <pc:sldChg chg="addSp delSp modSp add mod">
        <pc:chgData name="Paweł Sobkowicz" userId="90e9e7e25928f9ad" providerId="LiveId" clId="{718340F0-6047-4662-A201-663AEFEA8D8C}" dt="2021-04-25T11:35:00.044" v="254" actId="20577"/>
        <pc:sldMkLst>
          <pc:docMk/>
          <pc:sldMk cId="858957974" sldId="286"/>
        </pc:sldMkLst>
        <pc:spChg chg="del">
          <ac:chgData name="Paweł Sobkowicz" userId="90e9e7e25928f9ad" providerId="LiveId" clId="{718340F0-6047-4662-A201-663AEFEA8D8C}" dt="2021-04-25T11:25:34.249" v="162"/>
          <ac:spMkLst>
            <pc:docMk/>
            <pc:sldMk cId="858957974" sldId="286"/>
            <ac:spMk id="3" creationId="{E766F338-0F3B-4FB5-BC71-6291CB96745D}"/>
          </ac:spMkLst>
        </pc:spChg>
        <pc:spChg chg="add del mod">
          <ac:chgData name="Paweł Sobkowicz" userId="90e9e7e25928f9ad" providerId="LiveId" clId="{718340F0-6047-4662-A201-663AEFEA8D8C}" dt="2021-04-25T11:25:40.936" v="164" actId="478"/>
          <ac:spMkLst>
            <pc:docMk/>
            <pc:sldMk cId="858957974" sldId="286"/>
            <ac:spMk id="6" creationId="{12452D61-D888-48AA-B8B9-5088C48A7A58}"/>
          </ac:spMkLst>
        </pc:spChg>
        <pc:spChg chg="add mod">
          <ac:chgData name="Paweł Sobkowicz" userId="90e9e7e25928f9ad" providerId="LiveId" clId="{718340F0-6047-4662-A201-663AEFEA8D8C}" dt="2021-04-25T11:29:20.408" v="193" actId="1076"/>
          <ac:spMkLst>
            <pc:docMk/>
            <pc:sldMk cId="858957974" sldId="286"/>
            <ac:spMk id="9" creationId="{0B24995C-1136-48E1-93E5-3E0BBAEACC6C}"/>
          </ac:spMkLst>
        </pc:spChg>
        <pc:spChg chg="add mod">
          <ac:chgData name="Paweł Sobkowicz" userId="90e9e7e25928f9ad" providerId="LiveId" clId="{718340F0-6047-4662-A201-663AEFEA8D8C}" dt="2021-04-25T11:34:35.807" v="241" actId="1076"/>
          <ac:spMkLst>
            <pc:docMk/>
            <pc:sldMk cId="858957974" sldId="286"/>
            <ac:spMk id="12" creationId="{E4E55C56-B0AB-4343-A03F-86CC2CF353E5}"/>
          </ac:spMkLst>
        </pc:spChg>
        <pc:spChg chg="add mod">
          <ac:chgData name="Paweł Sobkowicz" userId="90e9e7e25928f9ad" providerId="LiveId" clId="{718340F0-6047-4662-A201-663AEFEA8D8C}" dt="2021-04-25T11:35:00.044" v="254" actId="20577"/>
          <ac:spMkLst>
            <pc:docMk/>
            <pc:sldMk cId="858957974" sldId="286"/>
            <ac:spMk id="15" creationId="{6E7A5FB8-3A69-47F6-85F0-C4C4BDEC6AA5}"/>
          </ac:spMkLst>
        </pc:spChg>
        <pc:picChg chg="add del mod">
          <ac:chgData name="Paweł Sobkowicz" userId="90e9e7e25928f9ad" providerId="LiveId" clId="{718340F0-6047-4662-A201-663AEFEA8D8C}" dt="2021-04-25T11:25:37.955" v="163" actId="478"/>
          <ac:picMkLst>
            <pc:docMk/>
            <pc:sldMk cId="858957974" sldId="286"/>
            <ac:picMk id="4" creationId="{711A46B8-CCB7-4F6D-BFC6-1CB801A5F5A2}"/>
          </ac:picMkLst>
        </pc:picChg>
        <pc:picChg chg="add mod">
          <ac:chgData name="Paweł Sobkowicz" userId="90e9e7e25928f9ad" providerId="LiveId" clId="{718340F0-6047-4662-A201-663AEFEA8D8C}" dt="2021-04-25T11:29:15.596" v="192" actId="1076"/>
          <ac:picMkLst>
            <pc:docMk/>
            <pc:sldMk cId="858957974" sldId="286"/>
            <ac:picMk id="8" creationId="{1984D6D0-FAE8-42A9-A369-371BEC4185BE}"/>
          </ac:picMkLst>
        </pc:picChg>
        <pc:picChg chg="add mod">
          <ac:chgData name="Paweł Sobkowicz" userId="90e9e7e25928f9ad" providerId="LiveId" clId="{718340F0-6047-4662-A201-663AEFEA8D8C}" dt="2021-04-25T11:29:59.406" v="204" actId="14100"/>
          <ac:picMkLst>
            <pc:docMk/>
            <pc:sldMk cId="858957974" sldId="286"/>
            <ac:picMk id="11" creationId="{F030804C-4BFC-459B-8332-FEF4B60900A2}"/>
          </ac:picMkLst>
        </pc:picChg>
        <pc:picChg chg="add mod">
          <ac:chgData name="Paweł Sobkowicz" userId="90e9e7e25928f9ad" providerId="LiveId" clId="{718340F0-6047-4662-A201-663AEFEA8D8C}" dt="2021-04-25T11:34:29.067" v="240" actId="1076"/>
          <ac:picMkLst>
            <pc:docMk/>
            <pc:sldMk cId="858957974" sldId="286"/>
            <ac:picMk id="14" creationId="{E582183A-2349-4182-A9A1-BC61429065AB}"/>
          </ac:picMkLst>
        </pc:picChg>
      </pc:sldChg>
      <pc:sldChg chg="addSp delSp modSp add mod">
        <pc:chgData name="Paweł Sobkowicz" userId="90e9e7e25928f9ad" providerId="LiveId" clId="{718340F0-6047-4662-A201-663AEFEA8D8C}" dt="2021-04-25T11:41:45.823" v="500" actId="1076"/>
        <pc:sldMkLst>
          <pc:docMk/>
          <pc:sldMk cId="3273603327" sldId="287"/>
        </pc:sldMkLst>
        <pc:spChg chg="mod">
          <ac:chgData name="Paweł Sobkowicz" userId="90e9e7e25928f9ad" providerId="LiveId" clId="{718340F0-6047-4662-A201-663AEFEA8D8C}" dt="2021-04-25T11:36:56.300" v="293" actId="27636"/>
          <ac:spMkLst>
            <pc:docMk/>
            <pc:sldMk cId="3273603327" sldId="287"/>
            <ac:spMk id="2" creationId="{FA866FC9-E468-4A45-8455-FC846C64EBF2}"/>
          </ac:spMkLst>
        </pc:spChg>
        <pc:spChg chg="del">
          <ac:chgData name="Paweł Sobkowicz" userId="90e9e7e25928f9ad" providerId="LiveId" clId="{718340F0-6047-4662-A201-663AEFEA8D8C}" dt="2021-04-25T11:38:16.624" v="294" actId="931"/>
          <ac:spMkLst>
            <pc:docMk/>
            <pc:sldMk cId="3273603327" sldId="287"/>
            <ac:spMk id="3" creationId="{E766F338-0F3B-4FB5-BC71-6291CB96745D}"/>
          </ac:spMkLst>
        </pc:spChg>
        <pc:spChg chg="add mod">
          <ac:chgData name="Paweł Sobkowicz" userId="90e9e7e25928f9ad" providerId="LiveId" clId="{718340F0-6047-4662-A201-663AEFEA8D8C}" dt="2021-04-25T11:41:15.157" v="498" actId="20577"/>
          <ac:spMkLst>
            <pc:docMk/>
            <pc:sldMk cId="3273603327" sldId="287"/>
            <ac:spMk id="7" creationId="{840A3921-651F-4438-88A3-41D66B220BD9}"/>
          </ac:spMkLst>
        </pc:spChg>
        <pc:picChg chg="add del mod">
          <ac:chgData name="Paweł Sobkowicz" userId="90e9e7e25928f9ad" providerId="LiveId" clId="{718340F0-6047-4662-A201-663AEFEA8D8C}" dt="2021-04-25T11:38:34.859" v="295" actId="478"/>
          <ac:picMkLst>
            <pc:docMk/>
            <pc:sldMk cId="3273603327" sldId="287"/>
            <ac:picMk id="5" creationId="{7DF52EB5-99CC-40AA-AAE2-668A8DEFF04D}"/>
          </ac:picMkLst>
        </pc:picChg>
        <pc:picChg chg="add mod">
          <ac:chgData name="Paweł Sobkowicz" userId="90e9e7e25928f9ad" providerId="LiveId" clId="{718340F0-6047-4662-A201-663AEFEA8D8C}" dt="2021-04-25T11:39:23.260" v="301" actId="1076"/>
          <ac:picMkLst>
            <pc:docMk/>
            <pc:sldMk cId="3273603327" sldId="287"/>
            <ac:picMk id="9" creationId="{BEFA1E48-3653-4A49-9237-CABFDC5E8B5C}"/>
          </ac:picMkLst>
        </pc:picChg>
        <pc:picChg chg="add mod">
          <ac:chgData name="Paweł Sobkowicz" userId="90e9e7e25928f9ad" providerId="LiveId" clId="{718340F0-6047-4662-A201-663AEFEA8D8C}" dt="2021-04-25T11:41:45.823" v="500" actId="1076"/>
          <ac:picMkLst>
            <pc:docMk/>
            <pc:sldMk cId="3273603327" sldId="287"/>
            <ac:picMk id="11" creationId="{BC988825-7C71-414F-95C9-21EC4F1F465C}"/>
          </ac:picMkLst>
        </pc:picChg>
      </pc:sldChg>
      <pc:sldChg chg="addSp modSp add mod">
        <pc:chgData name="Paweł Sobkowicz" userId="90e9e7e25928f9ad" providerId="LiveId" clId="{718340F0-6047-4662-A201-663AEFEA8D8C}" dt="2021-04-25T11:45:28.581" v="720" actId="14100"/>
        <pc:sldMkLst>
          <pc:docMk/>
          <pc:sldMk cId="2934415284" sldId="288"/>
        </pc:sldMkLst>
        <pc:spChg chg="mod">
          <ac:chgData name="Paweł Sobkowicz" userId="90e9e7e25928f9ad" providerId="LiveId" clId="{718340F0-6047-4662-A201-663AEFEA8D8C}" dt="2021-04-25T11:42:07.845" v="510" actId="20577"/>
          <ac:spMkLst>
            <pc:docMk/>
            <pc:sldMk cId="2934415284" sldId="288"/>
            <ac:spMk id="2" creationId="{FA866FC9-E468-4A45-8455-FC846C64EBF2}"/>
          </ac:spMkLst>
        </pc:spChg>
        <pc:spChg chg="mod">
          <ac:chgData name="Paweł Sobkowicz" userId="90e9e7e25928f9ad" providerId="LiveId" clId="{718340F0-6047-4662-A201-663AEFEA8D8C}" dt="2021-04-25T11:45:28.581" v="720" actId="14100"/>
          <ac:spMkLst>
            <pc:docMk/>
            <pc:sldMk cId="2934415284" sldId="288"/>
            <ac:spMk id="3" creationId="{E766F338-0F3B-4FB5-BC71-6291CB96745D}"/>
          </ac:spMkLst>
        </pc:spChg>
        <pc:picChg chg="add mod">
          <ac:chgData name="Paweł Sobkowicz" userId="90e9e7e25928f9ad" providerId="LiveId" clId="{718340F0-6047-4662-A201-663AEFEA8D8C}" dt="2021-04-25T11:42:41.717" v="514" actId="1076"/>
          <ac:picMkLst>
            <pc:docMk/>
            <pc:sldMk cId="2934415284" sldId="288"/>
            <ac:picMk id="5" creationId="{6A6A13B1-A3FB-4DD5-A36C-4F9627EA4F0C}"/>
          </ac:picMkLst>
        </pc:picChg>
        <pc:picChg chg="add mod">
          <ac:chgData name="Paweł Sobkowicz" userId="90e9e7e25928f9ad" providerId="LiveId" clId="{718340F0-6047-4662-A201-663AEFEA8D8C}" dt="2021-04-25T11:43:33.070" v="517" actId="1076"/>
          <ac:picMkLst>
            <pc:docMk/>
            <pc:sldMk cId="2934415284" sldId="288"/>
            <ac:picMk id="7" creationId="{A558288C-F28F-45D0-AA99-9EB94B3C0D43}"/>
          </ac:picMkLst>
        </pc:picChg>
      </pc:sldChg>
      <pc:sldChg chg="addSp modSp add mod">
        <pc:chgData name="Paweł Sobkowicz" userId="90e9e7e25928f9ad" providerId="LiveId" clId="{718340F0-6047-4662-A201-663AEFEA8D8C}" dt="2021-04-25T12:05:58.143" v="1730" actId="20577"/>
        <pc:sldMkLst>
          <pc:docMk/>
          <pc:sldMk cId="496821567" sldId="289"/>
        </pc:sldMkLst>
        <pc:spChg chg="mod">
          <ac:chgData name="Paweł Sobkowicz" userId="90e9e7e25928f9ad" providerId="LiveId" clId="{718340F0-6047-4662-A201-663AEFEA8D8C}" dt="2021-04-25T12:05:58.143" v="1730" actId="20577"/>
          <ac:spMkLst>
            <pc:docMk/>
            <pc:sldMk cId="496821567" sldId="289"/>
            <ac:spMk id="2" creationId="{FA866FC9-E468-4A45-8455-FC846C64EBF2}"/>
          </ac:spMkLst>
        </pc:spChg>
        <pc:picChg chg="add mod">
          <ac:chgData name="Paweł Sobkowicz" userId="90e9e7e25928f9ad" providerId="LiveId" clId="{718340F0-6047-4662-A201-663AEFEA8D8C}" dt="2021-04-25T12:02:08.073" v="1677" actId="14100"/>
          <ac:picMkLst>
            <pc:docMk/>
            <pc:sldMk cId="496821567" sldId="289"/>
            <ac:picMk id="4" creationId="{B8C7B87D-1440-4366-80D5-CF66C909F735}"/>
          </ac:picMkLst>
        </pc:picChg>
      </pc:sldChg>
      <pc:sldChg chg="addSp delSp modSp add mod">
        <pc:chgData name="Paweł Sobkowicz" userId="90e9e7e25928f9ad" providerId="LiveId" clId="{718340F0-6047-4662-A201-663AEFEA8D8C}" dt="2021-04-25T12:06:10.718" v="1758" actId="20577"/>
        <pc:sldMkLst>
          <pc:docMk/>
          <pc:sldMk cId="1807155390" sldId="290"/>
        </pc:sldMkLst>
        <pc:spChg chg="mod">
          <ac:chgData name="Paweł Sobkowicz" userId="90e9e7e25928f9ad" providerId="LiveId" clId="{718340F0-6047-4662-A201-663AEFEA8D8C}" dt="2021-04-25T12:06:10.718" v="1758" actId="20577"/>
          <ac:spMkLst>
            <pc:docMk/>
            <pc:sldMk cId="1807155390" sldId="290"/>
            <ac:spMk id="2" creationId="{FA866FC9-E468-4A45-8455-FC846C64EBF2}"/>
          </ac:spMkLst>
        </pc:spChg>
        <pc:picChg chg="add mod">
          <ac:chgData name="Paweł Sobkowicz" userId="90e9e7e25928f9ad" providerId="LiveId" clId="{718340F0-6047-4662-A201-663AEFEA8D8C}" dt="2021-04-25T12:04:50.955" v="1694" actId="1076"/>
          <ac:picMkLst>
            <pc:docMk/>
            <pc:sldMk cId="1807155390" sldId="290"/>
            <ac:picMk id="4" creationId="{FC771493-3A3F-47EA-873E-26422BD94B1C}"/>
          </ac:picMkLst>
        </pc:picChg>
        <pc:picChg chg="add mod">
          <ac:chgData name="Paweł Sobkowicz" userId="90e9e7e25928f9ad" providerId="LiveId" clId="{718340F0-6047-4662-A201-663AEFEA8D8C}" dt="2021-04-25T12:05:18.622" v="1699" actId="14100"/>
          <ac:picMkLst>
            <pc:docMk/>
            <pc:sldMk cId="1807155390" sldId="290"/>
            <ac:picMk id="6" creationId="{BD90BCC8-E00D-460C-95CA-CC33A9B01370}"/>
          </ac:picMkLst>
        </pc:picChg>
        <pc:picChg chg="del">
          <ac:chgData name="Paweł Sobkowicz" userId="90e9e7e25928f9ad" providerId="LiveId" clId="{718340F0-6047-4662-A201-663AEFEA8D8C}" dt="2021-04-25T12:04:24.681" v="1690" actId="478"/>
          <ac:picMkLst>
            <pc:docMk/>
            <pc:sldMk cId="1807155390" sldId="290"/>
            <ac:picMk id="7" creationId="{13B20202-8B59-401B-9352-322E2720B85E}"/>
          </ac:picMkLst>
        </pc:picChg>
        <pc:picChg chg="del">
          <ac:chgData name="Paweł Sobkowicz" userId="90e9e7e25928f9ad" providerId="LiveId" clId="{718340F0-6047-4662-A201-663AEFEA8D8C}" dt="2021-04-25T12:04:25.475" v="1691" actId="478"/>
          <ac:picMkLst>
            <pc:docMk/>
            <pc:sldMk cId="1807155390" sldId="290"/>
            <ac:picMk id="9" creationId="{A0CAA4BB-053A-4D4F-9B27-4BEC5AC8D1DE}"/>
          </ac:picMkLst>
        </pc:picChg>
      </pc:sldChg>
      <pc:sldChg chg="addSp delSp modSp add mod">
        <pc:chgData name="Paweł Sobkowicz" userId="90e9e7e25928f9ad" providerId="LiveId" clId="{718340F0-6047-4662-A201-663AEFEA8D8C}" dt="2021-04-25T12:07:16.983" v="1809" actId="1076"/>
        <pc:sldMkLst>
          <pc:docMk/>
          <pc:sldMk cId="4046789816" sldId="291"/>
        </pc:sldMkLst>
        <pc:spChg chg="mod">
          <ac:chgData name="Paweł Sobkowicz" userId="90e9e7e25928f9ad" providerId="LiveId" clId="{718340F0-6047-4662-A201-663AEFEA8D8C}" dt="2021-04-25T12:07:06.570" v="1805" actId="20577"/>
          <ac:spMkLst>
            <pc:docMk/>
            <pc:sldMk cId="4046789816" sldId="291"/>
            <ac:spMk id="2" creationId="{FA866FC9-E468-4A45-8455-FC846C64EBF2}"/>
          </ac:spMkLst>
        </pc:spChg>
        <pc:picChg chg="del">
          <ac:chgData name="Paweł Sobkowicz" userId="90e9e7e25928f9ad" providerId="LiveId" clId="{718340F0-6047-4662-A201-663AEFEA8D8C}" dt="2021-04-25T12:06:34.630" v="1792" actId="478"/>
          <ac:picMkLst>
            <pc:docMk/>
            <pc:sldMk cId="4046789816" sldId="291"/>
            <ac:picMk id="4" creationId="{FC771493-3A3F-47EA-873E-26422BD94B1C}"/>
          </ac:picMkLst>
        </pc:picChg>
        <pc:picChg chg="add mod">
          <ac:chgData name="Paweł Sobkowicz" userId="90e9e7e25928f9ad" providerId="LiveId" clId="{718340F0-6047-4662-A201-663AEFEA8D8C}" dt="2021-04-25T12:07:16.983" v="1809" actId="1076"/>
          <ac:picMkLst>
            <pc:docMk/>
            <pc:sldMk cId="4046789816" sldId="291"/>
            <ac:picMk id="5" creationId="{70D2339B-50C0-4617-96CE-287CB1E3E090}"/>
          </ac:picMkLst>
        </pc:picChg>
        <pc:picChg chg="del">
          <ac:chgData name="Paweł Sobkowicz" userId="90e9e7e25928f9ad" providerId="LiveId" clId="{718340F0-6047-4662-A201-663AEFEA8D8C}" dt="2021-04-25T12:06:36.598" v="1793" actId="478"/>
          <ac:picMkLst>
            <pc:docMk/>
            <pc:sldMk cId="4046789816" sldId="291"/>
            <ac:picMk id="6" creationId="{BD90BCC8-E00D-460C-95CA-CC33A9B01370}"/>
          </ac:picMkLst>
        </pc:picChg>
      </pc:sldChg>
      <pc:sldChg chg="addSp delSp modSp add mod ord">
        <pc:chgData name="Paweł Sobkowicz" userId="90e9e7e25928f9ad" providerId="LiveId" clId="{718340F0-6047-4662-A201-663AEFEA8D8C}" dt="2021-04-26T13:46:13.298" v="2961" actId="14100"/>
        <pc:sldMkLst>
          <pc:docMk/>
          <pc:sldMk cId="2238470028" sldId="292"/>
        </pc:sldMkLst>
        <pc:spChg chg="mod">
          <ac:chgData name="Paweł Sobkowicz" userId="90e9e7e25928f9ad" providerId="LiveId" clId="{718340F0-6047-4662-A201-663AEFEA8D8C}" dt="2021-04-26T13:44:23.405" v="2947" actId="20577"/>
          <ac:spMkLst>
            <pc:docMk/>
            <pc:sldMk cId="2238470028" sldId="292"/>
            <ac:spMk id="2" creationId="{FA866FC9-E468-4A45-8455-FC846C64EBF2}"/>
          </ac:spMkLst>
        </pc:spChg>
        <pc:picChg chg="del">
          <ac:chgData name="Paweł Sobkowicz" userId="90e9e7e25928f9ad" providerId="LiveId" clId="{718340F0-6047-4662-A201-663AEFEA8D8C}" dt="2021-04-25T21:22:27.980" v="1821" actId="478"/>
          <ac:picMkLst>
            <pc:docMk/>
            <pc:sldMk cId="2238470028" sldId="292"/>
            <ac:picMk id="5" creationId="{70D2339B-50C0-4617-96CE-287CB1E3E090}"/>
          </ac:picMkLst>
        </pc:picChg>
        <pc:picChg chg="add mod">
          <ac:chgData name="Paweł Sobkowicz" userId="90e9e7e25928f9ad" providerId="LiveId" clId="{718340F0-6047-4662-A201-663AEFEA8D8C}" dt="2021-04-26T13:46:13.298" v="2961" actId="14100"/>
          <ac:picMkLst>
            <pc:docMk/>
            <pc:sldMk cId="2238470028" sldId="292"/>
            <ac:picMk id="1026" creationId="{A2031D16-A7E8-4A06-86C4-0105B48FE746}"/>
          </ac:picMkLst>
        </pc:picChg>
        <pc:picChg chg="add mod">
          <ac:chgData name="Paweł Sobkowicz" userId="90e9e7e25928f9ad" providerId="LiveId" clId="{718340F0-6047-4662-A201-663AEFEA8D8C}" dt="2021-04-26T13:46:09.049" v="2959" actId="1076"/>
          <ac:picMkLst>
            <pc:docMk/>
            <pc:sldMk cId="2238470028" sldId="292"/>
            <ac:picMk id="1028" creationId="{A818F468-04F3-4CED-BCE6-0EA453AAD169}"/>
          </ac:picMkLst>
        </pc:picChg>
      </pc:sldChg>
      <pc:sldChg chg="modSp new mod">
        <pc:chgData name="Paweł Sobkowicz" userId="90e9e7e25928f9ad" providerId="LiveId" clId="{718340F0-6047-4662-A201-663AEFEA8D8C}" dt="2021-04-25T21:32:33.930" v="2929" actId="5793"/>
        <pc:sldMkLst>
          <pc:docMk/>
          <pc:sldMk cId="10569013" sldId="293"/>
        </pc:sldMkLst>
        <pc:spChg chg="mod">
          <ac:chgData name="Paweł Sobkowicz" userId="90e9e7e25928f9ad" providerId="LiveId" clId="{718340F0-6047-4662-A201-663AEFEA8D8C}" dt="2021-04-25T21:24:30.026" v="1838" actId="20577"/>
          <ac:spMkLst>
            <pc:docMk/>
            <pc:sldMk cId="10569013" sldId="293"/>
            <ac:spMk id="2" creationId="{F9A0355F-C994-4538-BB8E-7594A0CFA6D3}"/>
          </ac:spMkLst>
        </pc:spChg>
        <pc:spChg chg="mod">
          <ac:chgData name="Paweł Sobkowicz" userId="90e9e7e25928f9ad" providerId="LiveId" clId="{718340F0-6047-4662-A201-663AEFEA8D8C}" dt="2021-04-25T21:32:33.930" v="2929" actId="5793"/>
          <ac:spMkLst>
            <pc:docMk/>
            <pc:sldMk cId="10569013" sldId="293"/>
            <ac:spMk id="3" creationId="{87DAF274-6B30-4D2B-8A0B-D0F198378EF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="" xmlns:a16="http://schemas.microsoft.com/office/drawing/2014/main" id="{A34D2236-D1FB-4F6B-B716-15B69ABFB7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A33583F1-0400-4433-94D9-9610F5AFAB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CE55A-47B4-4864-834D-FF1D91C2FBED}" type="datetime1">
              <a:rPr lang="pl-PL" smtClean="0"/>
              <a:t>07.06.2021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048E33FA-7636-47E2-BE65-0D7CACB825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7AF74E71-52C0-487F-957D-4EAFCC74FD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95EC4-F8AD-4779-AA17-3A69616D0D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5816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noProof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F4823-667F-4E4B-90B3-B485236495F5}" type="datetime1">
              <a:rPr lang="pl-PL" smtClean="0"/>
              <a:pPr/>
              <a:t>07.06.2021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dirty="0"/>
              <a:t>Edytuj style wzorca tekstu</a:t>
            </a:r>
          </a:p>
          <a:p>
            <a:pPr lvl="1"/>
            <a:r>
              <a:rPr lang="pl-PL" noProof="0" dirty="0"/>
              <a:t>Drugi poziom</a:t>
            </a:r>
          </a:p>
          <a:p>
            <a:pPr lvl="2"/>
            <a:r>
              <a:rPr lang="pl-PL" noProof="0" dirty="0"/>
              <a:t>Trzeci poziom</a:t>
            </a:r>
          </a:p>
          <a:p>
            <a:pPr lvl="3"/>
            <a:r>
              <a:rPr lang="pl-PL" noProof="0" dirty="0"/>
              <a:t>Czwarty poziom</a:t>
            </a:r>
          </a:p>
          <a:p>
            <a:pPr lvl="4"/>
            <a:r>
              <a:rPr lang="pl-PL" noProof="0" dirty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noProof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64580-3845-4A48-B833-F3D74756459C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310271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64580-3845-4A48-B833-F3D74756459C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4865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3962399" y="1964267"/>
            <a:ext cx="7197726" cy="2421464"/>
          </a:xfrm>
        </p:spPr>
        <p:txBody>
          <a:bodyPr rtlCol="0"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 rtlCol="0"/>
          <a:lstStyle/>
          <a:p>
            <a:pPr rtl="0"/>
            <a:fld id="{E09B177C-DA44-4678-90AA-632C6EDC57AF}" type="datetime1">
              <a:rPr lang="pl-PL" noProof="0" smtClean="0"/>
              <a:t>07.06.2021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 rtlCol="0"/>
          <a:lstStyle/>
          <a:p>
            <a:pPr rtl="0"/>
            <a:fld id="{69E57DC2-970A-4B3E-BB1C-7A09969E49DF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202325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zny 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85800" y="4732865"/>
            <a:ext cx="1013142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5299603"/>
            <a:ext cx="10131427" cy="49371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8A2439-5538-405B-B821-A7E8A813B67E}" type="datetime1">
              <a:rPr lang="pl-PL" noProof="0" smtClean="0"/>
              <a:t>07.06.2021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38631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131427" cy="3124199"/>
          </a:xfrm>
        </p:spPr>
        <p:txBody>
          <a:bodyPr rtlCol="0" anchor="ctr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BFD75F-DC3D-41B0-B811-F5A093E58770}" type="datetime1">
              <a:rPr lang="pl-PL" noProof="0" smtClean="0"/>
              <a:t>07.06.2021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49800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tat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pl-PL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pl-PL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ytuł 1"/>
          <p:cNvSpPr>
            <a:spLocks noGrp="1"/>
          </p:cNvSpPr>
          <p:nvPr>
            <p:ph type="title" hasCustomPrompt="1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0" name="Tekst — symbol zastępczy 9"/>
          <p:cNvSpPr>
            <a:spLocks noGrp="1"/>
          </p:cNvSpPr>
          <p:nvPr>
            <p:ph type="body" sz="quarter" idx="13" hasCustomPrompt="1"/>
          </p:nvPr>
        </p:nvSpPr>
        <p:spPr>
          <a:xfrm>
            <a:off x="1097875" y="3352800"/>
            <a:ext cx="9339184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687465" y="4343400"/>
            <a:ext cx="10152367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495708-6681-4D1E-AFBA-DF3FAF4B1DD0}" type="datetime1">
              <a:rPr lang="pl-PL" noProof="0" smtClean="0"/>
              <a:t>07.06.2021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2050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85802" y="3308581"/>
            <a:ext cx="10131425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685801" y="4777381"/>
            <a:ext cx="10131426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BE6985-590A-4742-A52B-4E6AC4B59F66}" type="datetime1">
              <a:rPr lang="pl-PL" noProof="0" smtClean="0"/>
              <a:t>07.06.2021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17856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tat — 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pl-PL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pl-PL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ytuł 1"/>
          <p:cNvSpPr>
            <a:spLocks noGrp="1"/>
          </p:cNvSpPr>
          <p:nvPr>
            <p:ph type="title" hasCustomPrompt="1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0" name="Tekst — symbol zastępczy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pl-PL" noProof="0"/>
              <a:t>Edytuj style wzorca tekstu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685799" y="4775200"/>
            <a:ext cx="10135436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159F21-2479-4A0C-A8EE-A551A8B84C92}" type="datetime1">
              <a:rPr lang="pl-PL" noProof="0" smtClean="0"/>
              <a:t>07.06.2021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044187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pl-PL" noProof="0"/>
              <a:t>Kliknij, aby edytować styl wzorca tytułu</a:t>
            </a:r>
          </a:p>
        </p:txBody>
      </p:sp>
      <p:sp>
        <p:nvSpPr>
          <p:cNvPr id="10" name="Tekst — symbol zastępczy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pl-PL" noProof="0"/>
              <a:t>Edytuj style wzorca tekstu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0CA0A0-756C-4C94-9FF8-666463B6BFB5}" type="datetime1">
              <a:rPr lang="pl-PL" noProof="0" smtClean="0"/>
              <a:t>07.06.2021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285960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title" hasCustomPrompt="1"/>
          </p:nvPr>
        </p:nvSpPr>
        <p:spPr>
          <a:xfrm>
            <a:off x="685801" y="609600"/>
            <a:ext cx="10131425" cy="1456267"/>
          </a:xfrm>
        </p:spPr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EB9EBC-56EA-4C69-B119-E67B4EC42E72}" type="datetime1">
              <a:rPr lang="pl-PL" noProof="0" smtClean="0"/>
              <a:t>07.06.2021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202126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pionowy 1"/>
          <p:cNvSpPr>
            <a:spLocks noGrp="1"/>
          </p:cNvSpPr>
          <p:nvPr>
            <p:ph type="title" orient="vert" hasCustomPrompt="1"/>
          </p:nvPr>
        </p:nvSpPr>
        <p:spPr>
          <a:xfrm>
            <a:off x="8658675" y="609599"/>
            <a:ext cx="2158552" cy="5181601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7832116" cy="5181600"/>
          </a:xfrm>
        </p:spPr>
        <p:txBody>
          <a:bodyPr vert="eaVert" rtlCol="0" anchor="t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C8424F-F139-40C3-A77E-D069987B945A}" type="datetime1">
              <a:rPr lang="pl-PL" noProof="0" smtClean="0"/>
              <a:t>07.06.2021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44754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B9F9F8-86F9-4634-97A8-B784F7826978}" type="datetime1">
              <a:rPr lang="pl-PL" noProof="0" smtClean="0"/>
              <a:t>07.06.2021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46654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85800" y="3308581"/>
            <a:ext cx="10131427" cy="1468800"/>
          </a:xfrm>
        </p:spPr>
        <p:txBody>
          <a:bodyPr rtlCol="0" anchor="b"/>
          <a:lstStyle>
            <a:lvl1pPr algn="l">
              <a:defRPr sz="4000" b="0" cap="all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685799" y="4777381"/>
            <a:ext cx="1013142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3F606F-8061-4F51-B8C1-CD943B65B59C}" type="datetime1">
              <a:rPr lang="pl-PL" noProof="0" smtClean="0"/>
              <a:t>07.06.2021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07458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 hasCustomPrompt="1"/>
          </p:nvPr>
        </p:nvSpPr>
        <p:spPr>
          <a:xfrm>
            <a:off x="685802" y="2142067"/>
            <a:ext cx="4995334" cy="3649134"/>
          </a:xfrm>
        </p:spPr>
        <p:txBody>
          <a:bodyPr rtlCol="0">
            <a:normAutofit/>
          </a:bodyPr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 hasCustomPrompt="1"/>
          </p:nvPr>
        </p:nvSpPr>
        <p:spPr>
          <a:xfrm>
            <a:off x="5821895" y="2142067"/>
            <a:ext cx="4995332" cy="3649133"/>
          </a:xfrm>
        </p:spPr>
        <p:txBody>
          <a:bodyPr rtlCol="0">
            <a:normAutofit/>
          </a:bodyPr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264FBA-A986-46D7-A774-EE764AF9F8EC}" type="datetime1">
              <a:rPr lang="pl-PL" noProof="0" smtClean="0"/>
              <a:t>07.06.2021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62310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 hasCustomPrompt="1"/>
          </p:nvPr>
        </p:nvSpPr>
        <p:spPr>
          <a:xfrm>
            <a:off x="685801" y="2870201"/>
            <a:ext cx="4996923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 hasCustomPrompt="1"/>
          </p:nvPr>
        </p:nvSpPr>
        <p:spPr>
          <a:xfrm>
            <a:off x="5823483" y="2870201"/>
            <a:ext cx="4995334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5E2546-0780-4E8D-95DA-AB2A2EA2FCA9}" type="datetime1">
              <a:rPr lang="pl-PL" noProof="0" smtClean="0"/>
              <a:t>07.06.2021</a:t>
            </a:fld>
            <a:endParaRPr lang="pl-PL" noProof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98729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98E6CE-FD5A-432F-A8F3-351EDD442E48}" type="datetime1">
              <a:rPr lang="pl-PL" noProof="0" smtClean="0"/>
              <a:t>07.06.2021</a:t>
            </a:fld>
            <a:endParaRPr lang="pl-PL" noProof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24055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838369-640B-4824-BADC-1D94BB03796C}" type="datetime1">
              <a:rPr lang="pl-PL" noProof="0" smtClean="0"/>
              <a:t>07.06.2021</a:t>
            </a:fld>
            <a:endParaRPr lang="pl-PL" noProof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29307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85800" y="2074333"/>
            <a:ext cx="3680885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 hasCustomPrompt="1"/>
          </p:nvPr>
        </p:nvSpPr>
        <p:spPr>
          <a:xfrm>
            <a:off x="4648201" y="609601"/>
            <a:ext cx="6169026" cy="5181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445933"/>
            <a:ext cx="3680885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E8FEAB-97A1-45C8-8C70-61FD8D770A75}" type="datetime1">
              <a:rPr lang="pl-PL" noProof="0" smtClean="0"/>
              <a:t>07.06.2021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14097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85800" y="1600200"/>
            <a:ext cx="6164653" cy="13716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4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2971800"/>
            <a:ext cx="6164653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F4CE58-D7B8-4288-BA33-EEF808CBAC5F}" type="datetime1">
              <a:rPr lang="pl-PL" noProof="0" smtClean="0"/>
              <a:t>07.06.2021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1790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AD5B57BF-FF96-44B8-B2CA-CADC5EF4C3E0}" type="datetime1">
              <a:rPr lang="pl-PL" noProof="0" smtClean="0"/>
              <a:t>07.06.2021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69E57DC2-970A-4B3E-BB1C-7A09969E49DF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645065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nocne niebo z dalekimi górami na horyzoncie">
            <a:extLst>
              <a:ext uri="{FF2B5EF4-FFF2-40B4-BE49-F238E27FC236}">
                <a16:creationId xmlns="" xmlns:a16="http://schemas.microsoft.com/office/drawing/2014/main" id="{7C454B0C-0819-4D56-9275-BCE254DA65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40C7600-5BA8-4A54-887F-74AF87750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2499" y="2554817"/>
            <a:ext cx="9957626" cy="2421464"/>
          </a:xfrm>
        </p:spPr>
        <p:txBody>
          <a:bodyPr rtlCol="0">
            <a:normAutofit fontScale="90000"/>
          </a:bodyPr>
          <a:lstStyle/>
          <a:p>
            <a:r>
              <a:rPr lang="en-GB" dirty="0">
                <a:solidFill>
                  <a:srgbClr val="C0C0C0"/>
                </a:solidFill>
                <a:latin typeface="Helvetica" panose="020B0604020202020204" pitchFamily="34" charset="0"/>
              </a:rPr>
              <a:t>Agent based model of </a:t>
            </a:r>
            <a:r>
              <a:rPr lang="pl-PL" dirty="0" smtClean="0">
                <a:solidFill>
                  <a:srgbClr val="C0C0C0"/>
                </a:solidFill>
                <a:latin typeface="Helvetica" panose="020B0604020202020204" pitchFamily="34" charset="0"/>
              </a:rPr>
              <a:t/>
            </a:r>
            <a:br>
              <a:rPr lang="pl-PL" dirty="0" smtClean="0">
                <a:solidFill>
                  <a:srgbClr val="C0C0C0"/>
                </a:solidFill>
                <a:latin typeface="Helvetica" panose="020B0604020202020204" pitchFamily="34" charset="0"/>
              </a:rPr>
            </a:br>
            <a:r>
              <a:rPr lang="en-GB" dirty="0" smtClean="0">
                <a:solidFill>
                  <a:srgbClr val="C0C0C0"/>
                </a:solidFill>
                <a:latin typeface="Helvetica" panose="020B0604020202020204" pitchFamily="34" charset="0"/>
              </a:rPr>
              <a:t>anti-vaccination </a:t>
            </a:r>
            <a:r>
              <a:rPr lang="en-GB" dirty="0">
                <a:solidFill>
                  <a:srgbClr val="C0C0C0"/>
                </a:solidFill>
                <a:latin typeface="Helvetica" panose="020B0604020202020204" pitchFamily="34" charset="0"/>
              </a:rPr>
              <a:t>movements: simulations and </a:t>
            </a:r>
            <a:r>
              <a:rPr lang="en-GB" dirty="0" smtClean="0">
                <a:solidFill>
                  <a:srgbClr val="C0C0C0"/>
                </a:solidFill>
                <a:latin typeface="Helvetica" panose="020B0604020202020204" pitchFamily="34" charset="0"/>
              </a:rPr>
              <a:t>comparison </a:t>
            </a:r>
            <a:r>
              <a:rPr lang="en-GB" dirty="0">
                <a:solidFill>
                  <a:srgbClr val="C0C0C0"/>
                </a:solidFill>
                <a:latin typeface="Helvetica" panose="020B0604020202020204" pitchFamily="34" charset="0"/>
              </a:rPr>
              <a:t>with empirical data</a:t>
            </a:r>
            <a:endParaRPr lang="pl-PL" b="1" dirty="0"/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AE584786-6548-4BB4-95FD-977AD1F3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976282"/>
            <a:ext cx="7197726" cy="1405467"/>
          </a:xfrm>
        </p:spPr>
        <p:txBody>
          <a:bodyPr rtlCol="0">
            <a:normAutofit/>
          </a:bodyPr>
          <a:lstStyle/>
          <a:p>
            <a:pPr rtl="0"/>
            <a:r>
              <a:rPr lang="pl-PL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Paweł Sobkowicz,</a:t>
            </a:r>
          </a:p>
          <a:p>
            <a:pPr rtl="0"/>
            <a:r>
              <a:rPr lang="pl-PL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Antoni Sobkowicz</a:t>
            </a:r>
          </a:p>
        </p:txBody>
      </p:sp>
    </p:spTree>
    <p:extLst>
      <p:ext uri="{BB962C8B-B14F-4D97-AF65-F5344CB8AC3E}">
        <p14:creationId xmlns:p14="http://schemas.microsoft.com/office/powerpoint/2010/main" val="3417721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A866FC9-E468-4A45-8455-FC846C64E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68" y="198966"/>
            <a:ext cx="10131425" cy="821267"/>
          </a:xfrm>
        </p:spPr>
        <p:txBody>
          <a:bodyPr/>
          <a:lstStyle/>
          <a:p>
            <a:r>
              <a:rPr lang="pl-PL" dirty="0"/>
              <a:t>Wyniki – INTERIA vs model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13B20202-8B59-401B-9352-322E2720B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64" y="1057701"/>
            <a:ext cx="5227896" cy="511666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A0CAA4BB-053A-4D4F-9B27-4BEC5AC8D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524" y="1020233"/>
            <a:ext cx="6563556" cy="5154132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8580329" y="2361342"/>
            <a:ext cx="2717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bg2"/>
                </a:solidFill>
              </a:rPr>
              <a:t>Interia – „</a:t>
            </a:r>
            <a:r>
              <a:rPr lang="pl-PL" dirty="0" err="1" smtClean="0">
                <a:solidFill>
                  <a:schemeClr val="bg2"/>
                </a:solidFill>
              </a:rPr>
              <a:t>active</a:t>
            </a:r>
            <a:r>
              <a:rPr lang="pl-PL" dirty="0" smtClean="0">
                <a:solidFill>
                  <a:schemeClr val="bg2"/>
                </a:solidFill>
              </a:rPr>
              <a:t> </a:t>
            </a:r>
            <a:r>
              <a:rPr lang="pl-PL" dirty="0" err="1" smtClean="0">
                <a:solidFill>
                  <a:schemeClr val="bg2"/>
                </a:solidFill>
              </a:rPr>
              <a:t>messages</a:t>
            </a:r>
            <a:r>
              <a:rPr lang="pl-PL" dirty="0" smtClean="0">
                <a:solidFill>
                  <a:schemeClr val="bg2"/>
                </a:solidFill>
              </a:rPr>
              <a:t>”</a:t>
            </a:r>
            <a:endParaRPr lang="en-GB" dirty="0">
              <a:solidFill>
                <a:schemeClr val="bg2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06" y="1398693"/>
            <a:ext cx="4397211" cy="439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1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A866FC9-E468-4A45-8455-FC846C64E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68" y="198966"/>
            <a:ext cx="10131425" cy="821267"/>
          </a:xfrm>
        </p:spPr>
        <p:txBody>
          <a:bodyPr/>
          <a:lstStyle/>
          <a:p>
            <a:r>
              <a:rPr lang="pl-PL" dirty="0" smtClean="0"/>
              <a:t>Model </a:t>
            </a:r>
            <a:r>
              <a:rPr lang="pl-PL" dirty="0" err="1" smtClean="0"/>
              <a:t>results</a:t>
            </a:r>
            <a:r>
              <a:rPr lang="pl-PL" dirty="0" smtClean="0"/>
              <a:t> vs </a:t>
            </a:r>
            <a:r>
              <a:rPr lang="pl-PL" dirty="0" err="1" smtClean="0"/>
              <a:t>empirical</a:t>
            </a:r>
            <a:r>
              <a:rPr lang="pl-PL" dirty="0" smtClean="0"/>
              <a:t> data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292"/>
            <a:ext cx="5874707" cy="587470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644" y="991644"/>
            <a:ext cx="5866356" cy="586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5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A866FC9-E468-4A45-8455-FC846C64E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68" y="198966"/>
            <a:ext cx="10131425" cy="821267"/>
          </a:xfrm>
        </p:spPr>
        <p:txBody>
          <a:bodyPr>
            <a:normAutofit/>
          </a:bodyPr>
          <a:lstStyle/>
          <a:p>
            <a:r>
              <a:rPr lang="pl-PL" dirty="0" smtClean="0"/>
              <a:t>AV </a:t>
            </a:r>
            <a:r>
              <a:rPr lang="pl-PL" dirty="0" err="1" smtClean="0"/>
              <a:t>movement</a:t>
            </a:r>
            <a:r>
              <a:rPr lang="pl-PL" dirty="0" smtClean="0"/>
              <a:t> </a:t>
            </a:r>
            <a:r>
              <a:rPr lang="pl-PL" dirty="0" err="1" smtClean="0"/>
              <a:t>success</a:t>
            </a:r>
            <a:r>
              <a:rPr lang="pl-PL" dirty="0" smtClean="0"/>
              <a:t> (in the model, </a:t>
            </a:r>
            <a:r>
              <a:rPr lang="pl-PL" dirty="0" err="1" smtClean="0"/>
              <a:t>so</a:t>
            </a:r>
            <a:r>
              <a:rPr lang="pl-PL" dirty="0" smtClean="0"/>
              <a:t> far)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70D2339B-50C0-4617-96CE-287CB1E3E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82" y="1188007"/>
            <a:ext cx="11369635" cy="526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8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9A0355F-C994-4538-BB8E-7594A0CFA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42533"/>
            <a:ext cx="10131425" cy="686348"/>
          </a:xfrm>
        </p:spPr>
        <p:txBody>
          <a:bodyPr/>
          <a:lstStyle/>
          <a:p>
            <a:r>
              <a:rPr lang="pl-PL" dirty="0"/>
              <a:t>konkluzje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87DAF274-6B30-4D2B-8A0B-D0F198378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59" y="728673"/>
            <a:ext cx="11561523" cy="5782428"/>
          </a:xfrm>
        </p:spPr>
        <p:txBody>
          <a:bodyPr anchor="t">
            <a:noAutofit/>
          </a:bodyPr>
          <a:lstStyle/>
          <a:p>
            <a:r>
              <a:rPr lang="pl-PL" sz="2400" dirty="0"/>
              <a:t>Obserwacje i model są zgodne w podstawowym aspekcie: istnienie w systemie sprzężeń zwrotnych prowadzi do występowania pików aktywności znacząco przewyższających tło między tymi pikami. Wydaje się, że rozkład wielkości i czasów między pikami ma charakter przypadkowy.</a:t>
            </a:r>
          </a:p>
          <a:p>
            <a:r>
              <a:rPr lang="pl-PL" sz="2400" dirty="0"/>
              <a:t>Model sugeruje, że dla pewnych wartości parametrów, takie lokalne zaburzenie może przybrać katastroficzny charakter, prowadząc do odrzucenia szczepień przez całe społeczności</a:t>
            </a:r>
          </a:p>
          <a:p>
            <a:r>
              <a:rPr lang="pl-PL" sz="2400" dirty="0"/>
              <a:t>UWAGA: model operuje na stosunkowo małej społeczności agentów, komunikujących każdy-z-każdym, być może wnioski nie są prawdziwe dla modelu o większej skali i bardziej skomplikowanej strukturze.</a:t>
            </a:r>
          </a:p>
          <a:p>
            <a:r>
              <a:rPr lang="pl-PL" sz="2400" dirty="0"/>
              <a:t>Jednak z modelu wynika wprost, że stosowanie „tradycyjnych” (liniowych) metod walki z ruchem AV nie prowadzi do rezultatów. Co jest potwierdzane przez wieloletnią praktykę.</a:t>
            </a:r>
          </a:p>
          <a:p>
            <a:r>
              <a:rPr lang="pl-PL" sz="2400" dirty="0"/>
              <a:t>Metody nieliniowe: na przykład odpowiedzi wet za wet (agresywne kampanie </a:t>
            </a:r>
            <a:r>
              <a:rPr lang="pl-PL" sz="2400" dirty="0" err="1"/>
              <a:t>proszczepionkowe</a:t>
            </a:r>
            <a:r>
              <a:rPr lang="pl-PL" sz="2400" dirty="0"/>
              <a:t>) lub cenzura wypowiedzi </a:t>
            </a:r>
            <a:r>
              <a:rPr lang="pl-PL" sz="2400" dirty="0" err="1"/>
              <a:t>antyszczepionkowych</a:t>
            </a:r>
            <a:r>
              <a:rPr lang="pl-PL" sz="2400" dirty="0"/>
              <a:t> działają, ale niosą inne skutki społeczne: polaryzację, wyobcowanie, martyrologię…</a:t>
            </a:r>
          </a:p>
        </p:txBody>
      </p:sp>
    </p:spTree>
    <p:extLst>
      <p:ext uri="{BB962C8B-B14F-4D97-AF65-F5344CB8AC3E}">
        <p14:creationId xmlns:p14="http://schemas.microsoft.com/office/powerpoint/2010/main" val="1056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undreds protest Washington state vaccine bill that would require measles  shots - Chicago Sun-Times">
            <a:extLst>
              <a:ext uri="{FF2B5EF4-FFF2-40B4-BE49-F238E27FC236}">
                <a16:creationId xmlns="" xmlns:a16="http://schemas.microsoft.com/office/drawing/2014/main" id="{2FA9C9BC-6F47-45DB-86EC-D3D2D6FB9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998">
            <a:off x="3105584" y="3090314"/>
            <a:ext cx="5143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 zwalczanie antyszczepionkowców włączają się najważniejsi politycy, w tym  nawet Donald Trump i wysocy przedstawiciele UE - Wiadomości">
            <a:extLst>
              <a:ext uri="{FF2B5EF4-FFF2-40B4-BE49-F238E27FC236}">
                <a16:creationId xmlns="" xmlns:a16="http://schemas.microsoft.com/office/drawing/2014/main" id="{335C0B2F-EA7C-446E-868B-CC78493E8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4618">
            <a:off x="-45361" y="98042"/>
            <a:ext cx="3197010" cy="180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bywa antyszczepionkowców. Polacy nie ulegli straszącym nastrojom [SONDAŻ}  - Focus.pl">
            <a:extLst>
              <a:ext uri="{FF2B5EF4-FFF2-40B4-BE49-F238E27FC236}">
                <a16:creationId xmlns="" xmlns:a16="http://schemas.microsoft.com/office/drawing/2014/main" id="{24C8F5CD-687B-438E-BF77-C6FC24A1C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974">
            <a:off x="-14105" y="1936736"/>
            <a:ext cx="3134497" cy="209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ntyszczepionkowcy, antycovidowcy, antymaseczkowcy i inni - Wydarzenia w  INTERIA.PL">
            <a:extLst>
              <a:ext uri="{FF2B5EF4-FFF2-40B4-BE49-F238E27FC236}">
                <a16:creationId xmlns="" xmlns:a16="http://schemas.microsoft.com/office/drawing/2014/main" id="{70055750-9E35-4674-9540-BA6DAFEBD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5097">
            <a:off x="2660113" y="200451"/>
            <a:ext cx="3636980" cy="242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zeszowscy antycovidowcy wyszli na ulice. Głosili brednie na Rynku [FOTO]">
            <a:extLst>
              <a:ext uri="{FF2B5EF4-FFF2-40B4-BE49-F238E27FC236}">
                <a16:creationId xmlns="" xmlns:a16="http://schemas.microsoft.com/office/drawing/2014/main" id="{99AF827C-644C-45ED-98AD-C42647288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3395">
            <a:off x="-166545" y="4622349"/>
            <a:ext cx="3355811" cy="223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alifornia Legislature passes mandatory vaccination bill - Los Angeles Times">
            <a:extLst>
              <a:ext uri="{FF2B5EF4-FFF2-40B4-BE49-F238E27FC236}">
                <a16:creationId xmlns="" xmlns:a16="http://schemas.microsoft.com/office/drawing/2014/main" id="{134833DE-7E8A-4801-9D5F-9CDDD2923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8610">
            <a:off x="6158335" y="41906"/>
            <a:ext cx="3314439" cy="22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From anti-vax to anti-mask: School districts brace for parent resistance">
            <a:extLst>
              <a:ext uri="{FF2B5EF4-FFF2-40B4-BE49-F238E27FC236}">
                <a16:creationId xmlns="" xmlns:a16="http://schemas.microsoft.com/office/drawing/2014/main" id="{5EECADE0-39C1-4D3E-B29E-E505169E0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3565">
            <a:off x="8368747" y="530845"/>
            <a:ext cx="3675337" cy="244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The Bigotry of “Anti-Vaxx” Rhetoric | by The Angry Autism Dad | Medium">
            <a:extLst>
              <a:ext uri="{FF2B5EF4-FFF2-40B4-BE49-F238E27FC236}">
                <a16:creationId xmlns="" xmlns:a16="http://schemas.microsoft.com/office/drawing/2014/main" id="{A293F27C-FE3D-4A58-860E-8669000A9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041" y="3234626"/>
            <a:ext cx="3550747" cy="329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rzykrotnie wzrosła liczba zażaleń od przeciwników szczepień. Resort  zdrowia szuka prawników - Forsal.pl">
            <a:extLst>
              <a:ext uri="{FF2B5EF4-FFF2-40B4-BE49-F238E27FC236}">
                <a16:creationId xmlns="" xmlns:a16="http://schemas.microsoft.com/office/drawing/2014/main" id="{1741CE97-DE97-45D3-9C8B-7D1361234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60" y="1794478"/>
            <a:ext cx="8331950" cy="490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98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A866FC9-E468-4A45-8455-FC846C64E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69" y="198966"/>
            <a:ext cx="5858236" cy="1141319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AV </a:t>
            </a:r>
            <a:r>
              <a:rPr lang="pl-PL" dirty="0" err="1" smtClean="0"/>
              <a:t>movement</a:t>
            </a:r>
            <a:r>
              <a:rPr lang="pl-PL" dirty="0" smtClean="0"/>
              <a:t> and </a:t>
            </a:r>
            <a:r>
              <a:rPr lang="pl-PL" dirty="0" err="1" smtClean="0"/>
              <a:t>sentiments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err="1" smtClean="0"/>
              <a:t>grow</a:t>
            </a:r>
            <a:r>
              <a:rPr lang="pl-PL" dirty="0" smtClean="0"/>
              <a:t> – but </a:t>
            </a:r>
            <a:r>
              <a:rPr lang="pl-PL" dirty="0" err="1" smtClean="0"/>
              <a:t>how</a:t>
            </a:r>
            <a:r>
              <a:rPr lang="pl-PL" dirty="0" smtClean="0"/>
              <a:t>?</a:t>
            </a:r>
            <a:br>
              <a:rPr lang="pl-PL" dirty="0" smtClean="0"/>
            </a:b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gradual</a:t>
            </a:r>
            <a:r>
              <a:rPr lang="pl-PL" dirty="0" smtClean="0"/>
              <a:t>?</a:t>
            </a: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1984D6D0-FAE8-42A9-A369-371BEC418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652" y="67740"/>
            <a:ext cx="5430352" cy="392059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0B24995C-1136-48E1-93E5-3E0BBAEACC6C}"/>
              </a:ext>
            </a:extLst>
          </p:cNvPr>
          <p:cNvSpPr txBox="1"/>
          <p:nvPr/>
        </p:nvSpPr>
        <p:spPr>
          <a:xfrm>
            <a:off x="7339706" y="424933"/>
            <a:ext cx="203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solidFill>
                  <a:schemeClr val="bg1"/>
                </a:solidFill>
              </a:rPr>
              <a:t>Aquino</a:t>
            </a:r>
            <a:r>
              <a:rPr lang="pl-PL" dirty="0">
                <a:solidFill>
                  <a:schemeClr val="bg1"/>
                </a:solidFill>
              </a:rPr>
              <a:t> et al. (2017)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F030804C-4BFC-459B-8332-FEF4B6090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284" y="4041793"/>
            <a:ext cx="6400799" cy="2775926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="" xmlns:a16="http://schemas.microsoft.com/office/drawing/2014/main" id="{E4E55C56-B0AB-4343-A03F-86CC2CF353E5}"/>
              </a:ext>
            </a:extLst>
          </p:cNvPr>
          <p:cNvSpPr txBox="1"/>
          <p:nvPr/>
        </p:nvSpPr>
        <p:spPr>
          <a:xfrm>
            <a:off x="7832483" y="6248401"/>
            <a:ext cx="1972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Huang et al. (2017)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="" xmlns:a16="http://schemas.microsoft.com/office/drawing/2014/main" id="{E582183A-2349-4182-A9A1-BC6142906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797" y="2028037"/>
            <a:ext cx="5114925" cy="4276725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="" xmlns:a16="http://schemas.microsoft.com/office/drawing/2014/main" id="{6E7A5FB8-3A69-47F6-85F0-C4C4BDEC6AA5}"/>
              </a:ext>
            </a:extLst>
          </p:cNvPr>
          <p:cNvSpPr txBox="1"/>
          <p:nvPr/>
        </p:nvSpPr>
        <p:spPr>
          <a:xfrm>
            <a:off x="1302729" y="2134952"/>
            <a:ext cx="236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solidFill>
                  <a:schemeClr val="bg1"/>
                </a:solidFill>
              </a:rPr>
              <a:t>Gunaratne</a:t>
            </a:r>
            <a:r>
              <a:rPr lang="pl-PL" dirty="0">
                <a:solidFill>
                  <a:schemeClr val="bg1"/>
                </a:solidFill>
              </a:rPr>
              <a:t> et al. (2019)</a:t>
            </a:r>
          </a:p>
        </p:txBody>
      </p:sp>
    </p:spTree>
    <p:extLst>
      <p:ext uri="{BB962C8B-B14F-4D97-AF65-F5344CB8AC3E}">
        <p14:creationId xmlns:p14="http://schemas.microsoft.com/office/powerpoint/2010/main" val="85895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A866FC9-E468-4A45-8455-FC846C64E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68" y="198966"/>
            <a:ext cx="10131425" cy="821267"/>
          </a:xfrm>
        </p:spPr>
        <p:txBody>
          <a:bodyPr/>
          <a:lstStyle/>
          <a:p>
            <a:r>
              <a:rPr lang="pl-PL" dirty="0" err="1" smtClean="0"/>
              <a:t>Pattern</a:t>
            </a:r>
            <a:r>
              <a:rPr lang="pl-PL" dirty="0" smtClean="0"/>
              <a:t> </a:t>
            </a:r>
            <a:r>
              <a:rPr lang="pl-PL" dirty="0" err="1" smtClean="0"/>
              <a:t>found</a:t>
            </a:r>
            <a:r>
              <a:rPr lang="pl-PL" dirty="0" smtClean="0"/>
              <a:t> in </a:t>
            </a:r>
            <a:r>
              <a:rPr lang="pl-PL" dirty="0" err="1" smtClean="0"/>
              <a:t>many</a:t>
            </a:r>
            <a:r>
              <a:rPr lang="pl-PL" dirty="0" smtClean="0"/>
              <a:t> </a:t>
            </a:r>
            <a:r>
              <a:rPr lang="pl-PL" dirty="0" err="1" smtClean="0"/>
              <a:t>countries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B1948A3B-0243-40D2-A62C-95FEB5E8B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575" y="865331"/>
            <a:ext cx="4422146" cy="590474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5FD181CF-EBC8-42A8-A530-EBAF2EC55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719" y="865331"/>
            <a:ext cx="4610438" cy="5904745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4988C9D5-A998-4B81-AD01-ADAA409D8C24}"/>
              </a:ext>
            </a:extLst>
          </p:cNvPr>
          <p:cNvSpPr txBox="1"/>
          <p:nvPr/>
        </p:nvSpPr>
        <p:spPr>
          <a:xfrm>
            <a:off x="3101333" y="869071"/>
            <a:ext cx="2557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solidFill>
                  <a:schemeClr val="bg1"/>
                </a:solidFill>
              </a:rPr>
              <a:t>Mavragani</a:t>
            </a:r>
            <a:r>
              <a:rPr lang="pl-PL" dirty="0">
                <a:solidFill>
                  <a:schemeClr val="bg1"/>
                </a:solidFill>
              </a:rPr>
              <a:t> &amp; </a:t>
            </a:r>
            <a:r>
              <a:rPr lang="pl-PL" dirty="0" err="1">
                <a:solidFill>
                  <a:schemeClr val="bg1"/>
                </a:solidFill>
              </a:rPr>
              <a:t>Ochoa</a:t>
            </a:r>
            <a:r>
              <a:rPr lang="pl-PL" dirty="0">
                <a:solidFill>
                  <a:schemeClr val="bg1"/>
                </a:solidFill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83136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A866FC9-E468-4A45-8455-FC846C64E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68" y="198966"/>
            <a:ext cx="10131425" cy="821267"/>
          </a:xfrm>
        </p:spPr>
        <p:txBody>
          <a:bodyPr>
            <a:normAutofit/>
          </a:bodyPr>
          <a:lstStyle/>
          <a:p>
            <a:r>
              <a:rPr lang="pl-PL" dirty="0" err="1" smtClean="0"/>
              <a:t>Our</a:t>
            </a:r>
            <a:r>
              <a:rPr lang="pl-PL" dirty="0" smtClean="0"/>
              <a:t> data – </a:t>
            </a:r>
            <a:r>
              <a:rPr lang="pl-PL" dirty="0" err="1" smtClean="0"/>
              <a:t>poland</a:t>
            </a:r>
            <a:r>
              <a:rPr lang="pl-PL" dirty="0" smtClean="0"/>
              <a:t> – interia portal</a:t>
            </a:r>
            <a:endParaRPr lang="pl-PL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="" xmlns:a16="http://schemas.microsoft.com/office/drawing/2014/main" id="{840A3921-651F-4438-88A3-41D66B220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2361" y="848169"/>
            <a:ext cx="5454595" cy="5922366"/>
          </a:xfrm>
        </p:spPr>
        <p:txBody>
          <a:bodyPr anchor="t">
            <a:normAutofit/>
          </a:bodyPr>
          <a:lstStyle/>
          <a:p>
            <a:r>
              <a:rPr lang="pl-PL" sz="2400" dirty="0" err="1" smtClean="0"/>
              <a:t>Discussions</a:t>
            </a:r>
            <a:r>
              <a:rPr lang="pl-PL" sz="2400" dirty="0" smtClean="0"/>
              <a:t> from the </a:t>
            </a:r>
            <a:r>
              <a:rPr lang="pl-PL" sz="2400" dirty="0" err="1" smtClean="0"/>
              <a:t>beginning</a:t>
            </a:r>
            <a:r>
              <a:rPr lang="pl-PL" sz="2400" dirty="0" smtClean="0"/>
              <a:t> of the portal (2005)</a:t>
            </a:r>
            <a:endParaRPr lang="pl-PL" sz="2400" dirty="0"/>
          </a:p>
          <a:p>
            <a:r>
              <a:rPr lang="pl-PL" sz="2400" dirty="0" err="1" smtClean="0"/>
              <a:t>Keyword</a:t>
            </a:r>
            <a:r>
              <a:rPr lang="pl-PL" sz="2400" dirty="0" smtClean="0"/>
              <a:t> </a:t>
            </a:r>
            <a:r>
              <a:rPr lang="pl-PL" sz="2400" dirty="0" err="1" smtClean="0"/>
              <a:t>based</a:t>
            </a:r>
            <a:r>
              <a:rPr lang="pl-PL" sz="2400" dirty="0" smtClean="0"/>
              <a:t> </a:t>
            </a:r>
            <a:r>
              <a:rPr lang="pl-PL" sz="2400" dirty="0" err="1" smtClean="0"/>
              <a:t>search</a:t>
            </a:r>
            <a:endParaRPr lang="pl-PL" sz="2400" dirty="0"/>
          </a:p>
          <a:p>
            <a:r>
              <a:rPr lang="pl-PL" sz="2400" dirty="0" smtClean="0"/>
              <a:t>Content/</a:t>
            </a:r>
            <a:r>
              <a:rPr lang="pl-PL" sz="2400" dirty="0" err="1" smtClean="0"/>
              <a:t>intention</a:t>
            </a:r>
            <a:r>
              <a:rPr lang="pl-PL" sz="2400" dirty="0" smtClean="0"/>
              <a:t> </a:t>
            </a:r>
            <a:r>
              <a:rPr lang="pl-PL" sz="2400" dirty="0" err="1" smtClean="0"/>
              <a:t>classification</a:t>
            </a:r>
            <a:r>
              <a:rPr lang="pl-PL" sz="2400" dirty="0" smtClean="0"/>
              <a:t> for </a:t>
            </a:r>
            <a:r>
              <a:rPr lang="pl-PL" sz="2400" dirty="0" err="1" smtClean="0"/>
              <a:t>selected</a:t>
            </a:r>
            <a:r>
              <a:rPr lang="pl-PL" sz="2400" dirty="0" smtClean="0"/>
              <a:t> </a:t>
            </a:r>
            <a:r>
              <a:rPr lang="pl-PL" sz="2400" dirty="0" err="1" smtClean="0"/>
              <a:t>peaks</a:t>
            </a:r>
            <a:endParaRPr lang="pl-PL" sz="2400" dirty="0"/>
          </a:p>
        </p:txBody>
      </p:sp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BEFA1E48-3653-4A49-9237-CABFDC5E8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84" y="848169"/>
            <a:ext cx="6039514" cy="5922366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BC988825-7C71-414F-95C9-21EC4F1F4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244" y="3309835"/>
            <a:ext cx="583882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0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A866FC9-E468-4A45-8455-FC846C64E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425" y="161232"/>
            <a:ext cx="10131425" cy="821267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Activity </a:t>
            </a:r>
            <a:r>
              <a:rPr lang="pl-PL" dirty="0" err="1" smtClean="0"/>
              <a:t>analysis</a:t>
            </a:r>
            <a:r>
              <a:rPr lang="pl-PL" dirty="0" smtClean="0"/>
              <a:t> –REDDIT – most </a:t>
            </a:r>
            <a:r>
              <a:rPr lang="pl-PL" dirty="0" err="1" smtClean="0"/>
              <a:t>active</a:t>
            </a:r>
            <a:r>
              <a:rPr lang="pl-PL" dirty="0" smtClean="0"/>
              <a:t> </a:t>
            </a:r>
            <a:r>
              <a:rPr lang="pl-PL" dirty="0" err="1" smtClean="0"/>
              <a:t>subreddits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766F338-0F3B-4FB5-BC71-6291CB96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138" y="952826"/>
            <a:ext cx="6323795" cy="5111588"/>
          </a:xfrm>
        </p:spPr>
        <p:txBody>
          <a:bodyPr anchor="t">
            <a:normAutofit/>
          </a:bodyPr>
          <a:lstStyle/>
          <a:p>
            <a:r>
              <a:rPr lang="pl-PL" sz="2800" dirty="0" err="1" smtClean="0"/>
              <a:t>Complex</a:t>
            </a:r>
            <a:r>
              <a:rPr lang="pl-PL" sz="2800" dirty="0" smtClean="0"/>
              <a:t> </a:t>
            </a:r>
            <a:r>
              <a:rPr lang="pl-PL" sz="2800" dirty="0" err="1" smtClean="0"/>
              <a:t>structure</a:t>
            </a:r>
            <a:r>
              <a:rPr lang="pl-PL" sz="2800" dirty="0" smtClean="0"/>
              <a:t>–</a:t>
            </a:r>
            <a:r>
              <a:rPr lang="pl-PL" sz="2800" dirty="0" err="1" smtClean="0"/>
              <a:t>subreddits</a:t>
            </a:r>
            <a:r>
              <a:rPr lang="pl-PL" sz="2800" dirty="0" smtClean="0"/>
              <a:t>/</a:t>
            </a:r>
            <a:r>
              <a:rPr lang="pl-PL" sz="2800" dirty="0" err="1" smtClean="0"/>
              <a:t>threads</a:t>
            </a:r>
            <a:endParaRPr lang="pl-PL" sz="2800" dirty="0"/>
          </a:p>
          <a:p>
            <a:r>
              <a:rPr lang="pl-PL" sz="2800" dirty="0" err="1" smtClean="0"/>
              <a:t>Forced</a:t>
            </a:r>
            <a:r>
              <a:rPr lang="pl-PL" sz="2800" dirty="0" smtClean="0"/>
              <a:t> </a:t>
            </a:r>
            <a:r>
              <a:rPr lang="pl-PL" sz="2800" dirty="0" err="1" smtClean="0"/>
              <a:t>time</a:t>
            </a:r>
            <a:r>
              <a:rPr lang="pl-PL" sz="2800" dirty="0" err="1" smtClean="0"/>
              <a:t>span</a:t>
            </a:r>
            <a:r>
              <a:rPr lang="pl-PL" sz="2800" dirty="0" smtClean="0"/>
              <a:t> – 6 </a:t>
            </a:r>
            <a:r>
              <a:rPr lang="pl-PL" sz="2800" dirty="0" err="1" smtClean="0"/>
              <a:t>months</a:t>
            </a:r>
            <a:endParaRPr lang="pl-PL" sz="2800" dirty="0"/>
          </a:p>
          <a:p>
            <a:r>
              <a:rPr lang="pl-PL" sz="2800" dirty="0" err="1" smtClean="0"/>
              <a:t>Separate</a:t>
            </a:r>
            <a:r>
              <a:rPr lang="pl-PL" sz="2800" dirty="0" smtClean="0"/>
              <a:t> </a:t>
            </a:r>
            <a:r>
              <a:rPr lang="pl-PL" sz="2800" dirty="0" err="1" smtClean="0"/>
              <a:t>discussions</a:t>
            </a:r>
            <a:r>
              <a:rPr lang="pl-PL" sz="2800" dirty="0" smtClean="0"/>
              <a:t> (with </a:t>
            </a:r>
            <a:r>
              <a:rPr lang="pl-PL" sz="2800" dirty="0" err="1" smtClean="0"/>
              <a:t>possible</a:t>
            </a:r>
            <a:r>
              <a:rPr lang="pl-PL" sz="2800" dirty="0" smtClean="0"/>
              <a:t> cross-</a:t>
            </a:r>
            <a:r>
              <a:rPr lang="pl-PL" sz="2800" dirty="0" err="1" smtClean="0"/>
              <a:t>links</a:t>
            </a:r>
            <a:r>
              <a:rPr lang="pl-PL" sz="2800" dirty="0" smtClean="0"/>
              <a:t>)</a:t>
            </a:r>
            <a:endParaRPr lang="pl-PL" sz="2800" dirty="0"/>
          </a:p>
          <a:p>
            <a:r>
              <a:rPr lang="pl-PL" sz="2800" dirty="0" err="1" smtClean="0"/>
              <a:t>Significant</a:t>
            </a:r>
            <a:r>
              <a:rPr lang="pl-PL" sz="2800" dirty="0" smtClean="0"/>
              <a:t> </a:t>
            </a:r>
            <a:r>
              <a:rPr lang="pl-PL" sz="2800" dirty="0" err="1" smtClean="0"/>
              <a:t>number</a:t>
            </a:r>
            <a:r>
              <a:rPr lang="pl-PL" sz="2800" dirty="0" smtClean="0"/>
              <a:t> of </a:t>
            </a:r>
            <a:r>
              <a:rPr lang="pl-PL" sz="2800" dirty="0" err="1" smtClean="0"/>
              <a:t>posts</a:t>
            </a:r>
            <a:r>
              <a:rPr lang="pl-PL" sz="2800" dirty="0" smtClean="0"/>
              <a:t> </a:t>
            </a:r>
            <a:r>
              <a:rPr lang="pl-PL" sz="2800" dirty="0" err="1" smtClean="0"/>
              <a:t>deleted</a:t>
            </a:r>
            <a:r>
              <a:rPr lang="pl-PL" sz="2800" dirty="0" smtClean="0"/>
              <a:t> (by </a:t>
            </a:r>
            <a:r>
              <a:rPr lang="pl-PL" sz="2800" dirty="0" err="1" smtClean="0"/>
              <a:t>users</a:t>
            </a:r>
            <a:r>
              <a:rPr lang="pl-PL" sz="2800" dirty="0"/>
              <a:t> </a:t>
            </a:r>
            <a:r>
              <a:rPr lang="pl-PL" sz="2800" dirty="0" err="1" smtClean="0"/>
              <a:t>or</a:t>
            </a:r>
            <a:r>
              <a:rPr lang="pl-PL" sz="2800" dirty="0" smtClean="0"/>
              <a:t> </a:t>
            </a:r>
            <a:r>
              <a:rPr lang="pl-PL" sz="2800" dirty="0" err="1" smtClean="0"/>
              <a:t>administrators</a:t>
            </a:r>
            <a:r>
              <a:rPr lang="pl-PL" sz="2800" dirty="0" smtClean="0"/>
              <a:t>)</a:t>
            </a:r>
            <a:endParaRPr lang="pl-PL" sz="2800" dirty="0"/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6A6A13B1-A3FB-4DD5-A36C-4F9627EA4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59" y="952826"/>
            <a:ext cx="5165470" cy="570620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A558288C-F28F-45D0-AA99-9EB94B3C0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380" y="3930488"/>
            <a:ext cx="5965214" cy="272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1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A866FC9-E468-4A45-8455-FC846C64E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68" y="198966"/>
            <a:ext cx="10131425" cy="821267"/>
          </a:xfrm>
        </p:spPr>
        <p:txBody>
          <a:bodyPr/>
          <a:lstStyle/>
          <a:p>
            <a:r>
              <a:rPr lang="pl-PL" dirty="0" smtClean="0"/>
              <a:t>”</a:t>
            </a:r>
            <a:r>
              <a:rPr lang="pl-PL" dirty="0" err="1" smtClean="0"/>
              <a:t>it</a:t>
            </a:r>
            <a:r>
              <a:rPr lang="pl-PL" dirty="0" err="1" smtClean="0"/>
              <a:t>’s</a:t>
            </a:r>
            <a:r>
              <a:rPr lang="pl-PL" dirty="0" smtClean="0"/>
              <a:t> </a:t>
            </a:r>
            <a:r>
              <a:rPr lang="pl-PL" dirty="0" err="1" smtClean="0"/>
              <a:t>complicated</a:t>
            </a:r>
            <a:r>
              <a:rPr lang="pl-PL" dirty="0" smtClean="0"/>
              <a:t>”, </a:t>
            </a:r>
            <a:r>
              <a:rPr lang="pl-PL" dirty="0" err="1" smtClean="0"/>
              <a:t>really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766F338-0F3B-4FB5-BC71-6291CB96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563" y="954128"/>
            <a:ext cx="11396132" cy="5405967"/>
          </a:xfrm>
        </p:spPr>
        <p:txBody>
          <a:bodyPr anchor="t"/>
          <a:lstStyle/>
          <a:p>
            <a:r>
              <a:rPr lang="pl-PL" sz="2800" dirty="0"/>
              <a:t>Różnorodność ról: agitatorzy, szukający informacji, konwertyci, </a:t>
            </a:r>
            <a:r>
              <a:rPr lang="pl-PL" sz="2800" dirty="0" err="1"/>
              <a:t>influencerzy</a:t>
            </a:r>
            <a:r>
              <a:rPr lang="pl-PL" sz="2800" dirty="0"/>
              <a:t>, agencje rządowe, lekarze, trolle/boty…</a:t>
            </a:r>
          </a:p>
          <a:p>
            <a:r>
              <a:rPr lang="pl-PL" sz="2800" dirty="0"/>
              <a:t>Brak równowagi między argumentami pro- i anty-szczepionkowymi</a:t>
            </a:r>
          </a:p>
          <a:p>
            <a:pPr lvl="1"/>
            <a:r>
              <a:rPr lang="pl-PL" sz="2400" dirty="0"/>
              <a:t>Fakty vs narracje; zawartość emocjonalna; zaufanie i wiarygodność; prostota vs skomplikowanie; siła argumentacji…</a:t>
            </a:r>
          </a:p>
          <a:p>
            <a:pPr lvl="1"/>
            <a:r>
              <a:rPr lang="pl-PL" sz="2400" dirty="0"/>
              <a:t>Podejście społeczne </a:t>
            </a:r>
            <a:r>
              <a:rPr lang="pl-PL" sz="2400" dirty="0" smtClean="0"/>
              <a:t>kontra </a:t>
            </a:r>
            <a:r>
              <a:rPr lang="pl-PL" sz="2400" dirty="0"/>
              <a:t>podejście indywidualne: zatroskana matka vs apele polityków czy lekarzy</a:t>
            </a:r>
          </a:p>
          <a:p>
            <a:pPr lvl="1"/>
            <a:r>
              <a:rPr lang="pl-PL" sz="2400" dirty="0"/>
              <a:t>Teorie spiskowe, </a:t>
            </a:r>
            <a:r>
              <a:rPr lang="pl-PL" sz="2400" dirty="0" smtClean="0"/>
              <a:t>percepcja </a:t>
            </a:r>
            <a:r>
              <a:rPr lang="pl-PL" sz="2400" dirty="0"/>
              <a:t>koncernów farmaceutycznych</a:t>
            </a:r>
          </a:p>
          <a:p>
            <a:r>
              <a:rPr lang="pl-PL" sz="2800" dirty="0"/>
              <a:t>Brak równowagi w stopniu zaangażowania: aktywiści </a:t>
            </a:r>
            <a:r>
              <a:rPr lang="pl-PL" sz="2800" dirty="0" smtClean="0"/>
              <a:t>kontra </a:t>
            </a:r>
            <a:r>
              <a:rPr lang="pl-PL" sz="2800" dirty="0"/>
              <a:t>urzędnicy</a:t>
            </a:r>
          </a:p>
          <a:p>
            <a:r>
              <a:rPr lang="pl-PL" sz="2800" dirty="0"/>
              <a:t>Filtrowanie informacji; rola </a:t>
            </a:r>
            <a:r>
              <a:rPr lang="pl-PL" sz="2800" dirty="0" smtClean="0"/>
              <a:t>mediów – co jest „newsem”</a:t>
            </a:r>
            <a:endParaRPr lang="pl-PL" sz="2800" dirty="0"/>
          </a:p>
          <a:p>
            <a:endParaRPr lang="pl-PL" dirty="0"/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364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A866FC9-E468-4A45-8455-FC846C64E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68" y="198966"/>
            <a:ext cx="10131425" cy="821267"/>
          </a:xfrm>
        </p:spPr>
        <p:txBody>
          <a:bodyPr/>
          <a:lstStyle/>
          <a:p>
            <a:r>
              <a:rPr lang="pl-PL" dirty="0" smtClean="0"/>
              <a:t>Model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766F338-0F3B-4FB5-BC71-6291CB96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7" y="1101992"/>
            <a:ext cx="5810415" cy="5405967"/>
          </a:xfrm>
        </p:spPr>
        <p:txBody>
          <a:bodyPr anchor="t"/>
          <a:lstStyle/>
          <a:p>
            <a:r>
              <a:rPr lang="pl-PL" sz="2400" dirty="0"/>
              <a:t>Podstawowe parametry (zmienne):</a:t>
            </a:r>
          </a:p>
          <a:p>
            <a:pPr lvl="1"/>
            <a:r>
              <a:rPr lang="pl-PL" sz="2000" dirty="0"/>
              <a:t>Prawdopodobieństwo włączenia się do dyskusji</a:t>
            </a:r>
          </a:p>
          <a:p>
            <a:pPr lvl="1"/>
            <a:r>
              <a:rPr lang="pl-PL" sz="2000" dirty="0"/>
              <a:t>Częstość kontaktów ze służbą zdrowia</a:t>
            </a:r>
          </a:p>
          <a:p>
            <a:pPr lvl="1"/>
            <a:r>
              <a:rPr lang="pl-PL" sz="2000" dirty="0"/>
              <a:t>Poziom </a:t>
            </a:r>
            <a:r>
              <a:rPr lang="pl-PL" sz="2000" dirty="0" err="1"/>
              <a:t>zostania</a:t>
            </a:r>
            <a:r>
              <a:rPr lang="pl-PL" sz="2000" dirty="0"/>
              <a:t> aktywistą AV</a:t>
            </a:r>
          </a:p>
          <a:p>
            <a:r>
              <a:rPr lang="pl-PL" sz="2400" dirty="0"/>
              <a:t>Inne parametry (ustalone w </a:t>
            </a:r>
            <a:r>
              <a:rPr lang="pl-PL" sz="2400" dirty="0" err="1"/>
              <a:t>symulacjech</a:t>
            </a:r>
            <a:r>
              <a:rPr lang="pl-PL" sz="2400" dirty="0"/>
              <a:t>):</a:t>
            </a:r>
          </a:p>
          <a:p>
            <a:pPr lvl="1"/>
            <a:r>
              <a:rPr lang="pl-PL" sz="2000" dirty="0"/>
              <a:t>Tempo „starzenie się” informacji</a:t>
            </a:r>
          </a:p>
          <a:p>
            <a:pPr lvl="1"/>
            <a:r>
              <a:rPr lang="pl-PL" sz="2000" dirty="0"/>
              <a:t>Konformizm lekarzy</a:t>
            </a:r>
          </a:p>
          <a:p>
            <a:pPr lvl="1"/>
            <a:r>
              <a:rPr lang="pl-PL" sz="2000" dirty="0"/>
              <a:t>Poziom odstąpienia od szczepień</a:t>
            </a:r>
          </a:p>
          <a:p>
            <a:pPr lvl="1"/>
            <a:r>
              <a:rPr lang="pl-PL" sz="2000" dirty="0"/>
              <a:t>Liczba agitatorów AV</a:t>
            </a:r>
          </a:p>
          <a:p>
            <a:pPr lvl="1"/>
            <a:r>
              <a:rPr lang="pl-PL" sz="2000" dirty="0"/>
              <a:t>. . .</a:t>
            </a:r>
          </a:p>
          <a:p>
            <a:pPr lvl="1"/>
            <a:endParaRPr lang="pl-PL" dirty="0"/>
          </a:p>
          <a:p>
            <a:endParaRPr lang="pl-PL" dirty="0"/>
          </a:p>
          <a:p>
            <a:pPr lvl="1"/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0338C5AD-AC19-4DA3-A7A8-28593D5D4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286" y="0"/>
            <a:ext cx="5708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0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A866FC9-E468-4A45-8455-FC846C64E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68" y="198966"/>
            <a:ext cx="10131425" cy="821267"/>
          </a:xfrm>
        </p:spPr>
        <p:txBody>
          <a:bodyPr/>
          <a:lstStyle/>
          <a:p>
            <a:r>
              <a:rPr lang="pl-PL" dirty="0" smtClean="0"/>
              <a:t>Model </a:t>
            </a:r>
            <a:r>
              <a:rPr lang="pl-PL" dirty="0" err="1" smtClean="0"/>
              <a:t>results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0B1AA5F5-9431-404E-91B5-7A9244A29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911" y="1186961"/>
            <a:ext cx="5516022" cy="5292969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B8C7B87D-1440-4366-80D5-CF66C909F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919" y="1231248"/>
            <a:ext cx="5529199" cy="524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2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iebo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61DDDE80-2DFA-4F2A-B66F-72059846BDA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F1DF1E-36E3-406C-8CF7-DB13BB6470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5274BF-C111-4B7A-8D90-F7666D37C131}">
  <ds:schemaRefs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310845B-7F19-4A9A-BEE4-BEF0501E1A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Projekt przyszłego nieba</Template>
  <TotalTime>4403</TotalTime>
  <Words>422</Words>
  <Application>Microsoft Office PowerPoint</Application>
  <PresentationFormat>Niestandardowy</PresentationFormat>
  <Paragraphs>50</Paragraphs>
  <Slides>13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Niebo</vt:lpstr>
      <vt:lpstr>Agent based model of  anti-vaccination movements: simulations and comparison with empirical data</vt:lpstr>
      <vt:lpstr>Prezentacja programu PowerPoint</vt:lpstr>
      <vt:lpstr>AV movement and sentiments  grow – but how? Is it gradual?</vt:lpstr>
      <vt:lpstr>Pattern found in many countries </vt:lpstr>
      <vt:lpstr>Our data – poland – interia portal</vt:lpstr>
      <vt:lpstr>Activity analysis –REDDIT – most active subreddits</vt:lpstr>
      <vt:lpstr>”it’s complicated”, really</vt:lpstr>
      <vt:lpstr>Model description</vt:lpstr>
      <vt:lpstr>Model results</vt:lpstr>
      <vt:lpstr>Wyniki – INTERIA vs model</vt:lpstr>
      <vt:lpstr>Model results vs empirical data</vt:lpstr>
      <vt:lpstr>AV movement success (in the model, so far)</vt:lpstr>
      <vt:lpstr>konkluzje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przyszłego nieba</dc:title>
  <dc:creator>Paweł Sobkowicz</dc:creator>
  <cp:lastModifiedBy>Sobkowicz Paweł</cp:lastModifiedBy>
  <cp:revision>14</cp:revision>
  <dcterms:created xsi:type="dcterms:W3CDTF">2021-04-23T08:12:07Z</dcterms:created>
  <dcterms:modified xsi:type="dcterms:W3CDTF">2021-06-07T07:17:33Z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